
<file path=[Content_Types].xml><?xml version="1.0" encoding="utf-8"?>
<Types xmlns="http://schemas.openxmlformats.org/package/2006/content-types">
  <Override PartName="/ppt/slides/slide29.xml" ContentType="application/vnd.openxmlformats-officedocument.presentationml.slide+xml"/>
  <Override PartName="/ppt/tags/tag8.xml" ContentType="application/vnd.openxmlformats-officedocument.presentationml.tags+xml"/>
  <Override PartName="/ppt/notesSlides/notesSlide2.xml" ContentType="application/vnd.openxmlformats-officedocument.presentationml.notesSlide+xml"/>
  <Override PartName="/ppt/slides/slide4.xml" ContentType="application/vnd.openxmlformats-officedocument.presentationml.slide+xml"/>
  <Override PartName="/ppt/slides/slide18.xml" ContentType="application/vnd.openxmlformats-officedocument.presentationml.slide+xml"/>
  <Override PartName="/ppt/slides/slide36.xml" ContentType="application/vnd.openxmlformats-officedocument.presentationml.slide+xml"/>
  <Override PartName="/ppt/tags/tag4.xml" ContentType="application/vnd.openxmlformats-officedocument.presentationml.tags+xml"/>
  <Override PartName="/ppt/slides/slide25.xml" ContentType="application/vnd.openxmlformats-officedocument.presentationml.slide+xml"/>
  <Override PartName="/ppt/theme/theme1.xml" ContentType="application/vnd.openxmlformats-officedocument.theme+xml"/>
  <Override PartName="/ppt/slideLayouts/slideLayout2.xml" ContentType="application/vnd.openxmlformats-officedocument.presentationml.slideLayout+xml"/>
  <Override PartName="/ppt/tags/tag49.xml" ContentType="application/vnd.openxmlformats-officedocument.presentationml.tags+xml"/>
  <Default Extension="xml" ContentType="application/xml"/>
  <Override PartName="/ppt/slides/slide14.xml" ContentType="application/vnd.openxmlformats-officedocument.presentationml.slide+xml"/>
  <Override PartName="/ppt/slides/slide32.xml" ContentType="application/vnd.openxmlformats-officedocument.presentationml.slide+xml"/>
  <Override PartName="/ppt/notesMasters/notesMaster1.xml" ContentType="application/vnd.openxmlformats-officedocument.presentationml.notesMaster+xml"/>
  <Override PartName="/ppt/tags/tag38.xml" ContentType="application/vnd.openxmlformats-officedocument.presentationml.tags+xml"/>
  <Override PartName="/ppt/notesSlides/notesSlide16.xml" ContentType="application/vnd.openxmlformats-officedocument.presentationml.notesSlide+xml"/>
  <Override PartName="/ppt/tags/tag56.xml" ContentType="application/vnd.openxmlformats-officedocument.presentationml.tags+xml"/>
  <Override PartName="/ppt/slides/slide10.xml" ContentType="application/vnd.openxmlformats-officedocument.presentationml.slide+xml"/>
  <Override PartName="/ppt/slides/slide21.xml" ContentType="application/vnd.openxmlformats-officedocument.presentationml.slide+xml"/>
  <Override PartName="/ppt/tableStyles.xml" ContentType="application/vnd.openxmlformats-officedocument.presentationml.tableStyles+xml"/>
  <Override PartName="/ppt/tags/tag16.xml" ContentType="application/vnd.openxmlformats-officedocument.presentationml.tags+xml"/>
  <Override PartName="/ppt/tags/tag27.xml" ContentType="application/vnd.openxmlformats-officedocument.presentationml.tags+xml"/>
  <Override PartName="/ppt/tags/tag45.xml" ContentType="application/vnd.openxmlformats-officedocument.presentationml.tags+xml"/>
  <Override PartName="/ppt/notesSlides/notesSlide12.xml" ContentType="application/vnd.openxmlformats-officedocument.presentationml.notesSlide+xml"/>
  <Override PartName="/ppt/tags/tag34.xml" ContentType="application/vnd.openxmlformats-officedocument.presentationml.tags+xml"/>
  <Override PartName="/ppt/tags/tag52.xml" ContentType="application/vnd.openxmlformats-officedocument.presentationml.tags+xml"/>
  <Override PartName="/ppt/tags/tag12.xml" ContentType="application/vnd.openxmlformats-officedocument.presentationml.tags+xml"/>
  <Override PartName="/ppt/tags/tag23.xml" ContentType="application/vnd.openxmlformats-officedocument.presentationml.tags+xml"/>
  <Override PartName="/ppt/notesSlides/notesSlide7.xml" ContentType="application/vnd.openxmlformats-officedocument.presentationml.notesSlide+xml"/>
  <Default Extension="xlsx" ContentType="application/vnd.openxmlformats-officedocument.spreadsheetml.sheet"/>
  <Override PartName="/ppt/tags/tag41.xml" ContentType="application/vnd.openxmlformats-officedocument.presentationml.tags+xml"/>
  <Override PartName="/ppt/slides/slide7.xml" ContentType="application/vnd.openxmlformats-officedocument.presentationml.slide+xml"/>
  <Override PartName="/ppt/slides/slide9.xml" ContentType="application/vnd.openxmlformats-officedocument.presentationml.slide+xml"/>
  <Override PartName="/ppt/viewProps.xml" ContentType="application/vnd.openxmlformats-officedocument.presentationml.viewProps+xml"/>
  <Override PartName="/ppt/tags/tag9.xml" ContentType="application/vnd.openxmlformats-officedocument.presentationml.tags+xml"/>
  <Override PartName="/ppt/tags/tag10.xml" ContentType="application/vnd.openxmlformats-officedocument.presentationml.tags+xml"/>
  <Override PartName="/ppt/tags/tag21.xml" ContentType="application/vnd.openxmlformats-officedocument.presentationml.tags+xml"/>
  <Override PartName="/ppt/notesSlides/notesSlide5.xml" ContentType="application/vnd.openxmlformats-officedocument.presentationml.notesSlide+xml"/>
  <Override PartName="/ppt/charts/chart1.xml" ContentType="application/vnd.openxmlformats-officedocument.drawingml.chart+xml"/>
  <Override PartName="/ppt/tags/tag30.xml" ContentType="application/vnd.openxmlformats-officedocument.presentationml.tags+xml"/>
  <Override PartName="/ppt/slides/slide5.xml" ContentType="application/vnd.openxmlformats-officedocument.presentationml.slide+xml"/>
  <Override PartName="/ppt/slides/slide19.xml" ContentType="application/vnd.openxmlformats-officedocument.presentationml.slide+xml"/>
  <Override PartName="/ppt/slides/slide28.xml" ContentType="application/vnd.openxmlformats-officedocument.presentationml.slide+xml"/>
  <Override PartName="/ppt/notesSlides/notesSlide1.xml" ContentType="application/vnd.openxmlformats-officedocument.presentationml.notesSlide+xml"/>
  <Default Extension="png" ContentType="image/png"/>
  <Override PartName="/ppt/tags/tag7.xml" ContentType="application/vnd.openxmlformats-officedocument.presentationml.tags+xml"/>
  <Override PartName="/ppt/notesSlides/notesSlide3.xml" ContentType="application/vnd.openxmlformats-officedocument.presentationml.notesSlide+xml"/>
  <Default Extension="mp3" ContentType="audio/mpeg"/>
  <Override PartName="/ppt/slides/slide3.xml" ContentType="application/vnd.openxmlformats-officedocument.presentationml.slide+xml"/>
  <Override PartName="/ppt/slides/slide17.xml" ContentType="application/vnd.openxmlformats-officedocument.presentationml.slide+xml"/>
  <Override PartName="/ppt/slides/slide26.xml" ContentType="application/vnd.openxmlformats-officedocument.presentationml.slide+xml"/>
  <Override PartName="/ppt/presProps.xml" ContentType="application/vnd.openxmlformats-officedocument.presentationml.presProps+xml"/>
  <Override PartName="/ppt/theme/theme2.xml" ContentType="application/vnd.openxmlformats-officedocument.theme+xml"/>
  <Override PartName="/ppt/tags/tag5.xml" ContentType="application/vnd.openxmlformats-officedocument.presentationml.tags+xml"/>
  <Override PartName="/ppt/drawings/drawing1.xml" ContentType="application/vnd.openxmlformats-officedocument.drawingml.chartshapes+xml"/>
  <Override PartName="/ppt/notesSlides/notesSlide19.xml" ContentType="application/vnd.openxmlformats-officedocument.presentationml.notesSlide+xml"/>
  <Override PartName="/ppt/slides/slide1.xml" ContentType="application/vnd.openxmlformats-officedocument.presentationml.slide+xml"/>
  <Override PartName="/ppt/slides/slide15.xml" ContentType="application/vnd.openxmlformats-officedocument.presentationml.slide+xml"/>
  <Override PartName="/ppt/slides/slide24.xml" ContentType="application/vnd.openxmlformats-officedocument.presentationml.slide+xml"/>
  <Override PartName="/ppt/slides/slide33.xml" ContentType="application/vnd.openxmlformats-officedocument.presentationml.slide+xml"/>
  <Override PartName="/ppt/slides/slide35.xml" ContentType="application/vnd.openxmlformats-officedocument.presentationml.slide+xml"/>
  <Default Extension="jpeg" ContentType="image/jpeg"/>
  <Override PartName="/ppt/tags/tag3.xml" ContentType="application/vnd.openxmlformats-officedocument.presentationml.tags+xml"/>
  <Override PartName="/ppt/tags/tag39.xml" ContentType="application/vnd.openxmlformats-officedocument.presentationml.tags+xml"/>
  <Override PartName="/ppt/notesSlides/notesSlide17.xml" ContentType="application/vnd.openxmlformats-officedocument.presentationml.notesSlide+xml"/>
  <Override PartName="/ppt/presentation.xml" ContentType="application/vnd.openxmlformats-officedocument.presentationml.presentation.main+xml"/>
  <Override PartName="/ppt/slides/slide13.xml" ContentType="application/vnd.openxmlformats-officedocument.presentationml.slide+xml"/>
  <Override PartName="/ppt/slides/slide22.xml" ContentType="application/vnd.openxmlformats-officedocument.presentationml.slide+xml"/>
  <Override PartName="/ppt/slides/slide31.xml" ContentType="application/vnd.openxmlformats-officedocument.presentationml.slide+xml"/>
  <Override PartName="/ppt/tags/tag1.xml" ContentType="application/vnd.openxmlformats-officedocument.presentationml.tags+xml"/>
  <Override PartName="/ppt/slideLayouts/slideLayout1.xml" ContentType="application/vnd.openxmlformats-officedocument.presentationml.slideLayout+xml"/>
  <Override PartName="/ppt/tags/tag19.xml" ContentType="application/vnd.openxmlformats-officedocument.presentationml.tags+xml"/>
  <Override PartName="/ppt/tags/tag28.xml" ContentType="application/vnd.openxmlformats-officedocument.presentationml.tags+xml"/>
  <Override PartName="/ppt/tags/tag37.xml" ContentType="application/vnd.openxmlformats-officedocument.presentationml.tags+xml"/>
  <Override PartName="/ppt/tags/tag48.xml" ContentType="application/vnd.openxmlformats-officedocument.presentationml.tags+xml"/>
  <Override PartName="/ppt/notesSlides/notesSlide15.xml" ContentType="application/vnd.openxmlformats-officedocument.presentationml.notesSlide+xml"/>
  <Override PartName="/ppt/tags/tag57.xml" ContentType="application/vnd.openxmlformats-officedocument.presentationml.tags+xml"/>
  <Override PartName="/docProps/app.xml" ContentType="application/vnd.openxmlformats-officedocument.extended-properties+xml"/>
  <Override PartName="/ppt/slides/slide11.xml" ContentType="application/vnd.openxmlformats-officedocument.presentationml.slide+xml"/>
  <Override PartName="/ppt/slides/slide20.xml" ContentType="application/vnd.openxmlformats-officedocument.presentationml.slide+xml"/>
  <Override PartName="/ppt/tags/tag17.xml" ContentType="application/vnd.openxmlformats-officedocument.presentationml.tags+xml"/>
  <Override PartName="/ppt/tags/tag26.xml" ContentType="application/vnd.openxmlformats-officedocument.presentationml.tags+xml"/>
  <Override PartName="/ppt/notesSlides/notesSlide13.xml" ContentType="application/vnd.openxmlformats-officedocument.presentationml.notesSlide+xml"/>
  <Override PartName="/ppt/tags/tag35.xml" ContentType="application/vnd.openxmlformats-officedocument.presentationml.tags+xml"/>
  <Override PartName="/ppt/tags/tag46.xml" ContentType="application/vnd.openxmlformats-officedocument.presentationml.tags+xml"/>
  <Override PartName="/ppt/tags/tag55.xml" ContentType="application/vnd.openxmlformats-officedocument.presentationml.tags+xml"/>
  <Override PartName="/ppt/tags/tag15.xml" ContentType="application/vnd.openxmlformats-officedocument.presentationml.tags+xml"/>
  <Override PartName="/ppt/tags/tag24.xml" ContentType="application/vnd.openxmlformats-officedocument.presentationml.tags+xml"/>
  <Override PartName="/ppt/notesSlides/notesSlide8.xml" ContentType="application/vnd.openxmlformats-officedocument.presentationml.notesSlide+xml"/>
  <Override PartName="/ppt/notesSlides/notesSlide11.xml" ContentType="application/vnd.openxmlformats-officedocument.presentationml.notesSlide+xml"/>
  <Override PartName="/ppt/tags/tag33.xml" ContentType="application/vnd.openxmlformats-officedocument.presentationml.tags+xml"/>
  <Override PartName="/ppt/tags/tag44.xml" ContentType="application/vnd.openxmlformats-officedocument.presentationml.tags+xml"/>
  <Override PartName="/ppt/tags/tag53.xml" ContentType="application/vnd.openxmlformats-officedocument.presentationml.tags+xml"/>
  <Override PartName="/ppt/notesSlides/notesSlide20.xml" ContentType="application/vnd.openxmlformats-officedocument.presentationml.notesSlide+xml"/>
  <Override PartName="/ppt/tags/tag13.xml" ContentType="application/vnd.openxmlformats-officedocument.presentationml.tags+xml"/>
  <Override PartName="/ppt/tags/tag22.xml" ContentType="application/vnd.openxmlformats-officedocument.presentationml.tags+xml"/>
  <Override PartName="/ppt/notesSlides/notesSlide6.xml" ContentType="application/vnd.openxmlformats-officedocument.presentationml.notesSlide+xml"/>
  <Override PartName="/ppt/tags/tag31.xml" ContentType="application/vnd.openxmlformats-officedocument.presentationml.tags+xml"/>
  <Override PartName="/ppt/tags/tag40.xml" ContentType="application/vnd.openxmlformats-officedocument.presentationml.tags+xml"/>
  <Override PartName="/ppt/tags/tag42.xml" ContentType="application/vnd.openxmlformats-officedocument.presentationml.tags+xml"/>
  <Override PartName="/ppt/tags/tag51.xml" ContentType="application/vnd.openxmlformats-officedocument.presentationml.tags+xml"/>
  <Override PartName="/ppt/slides/slide8.xml" ContentType="application/vnd.openxmlformats-officedocument.presentationml.slide+xml"/>
  <Override PartName="/ppt/handoutMasters/handoutMaster1.xml" ContentType="application/vnd.openxmlformats-officedocument.presentationml.handoutMaster+xml"/>
  <Override PartName="/ppt/tags/tag11.xml" ContentType="application/vnd.openxmlformats-officedocument.presentationml.tags+xml"/>
  <Override PartName="/ppt/notesSlides/notesSlide4.xml" ContentType="application/vnd.openxmlformats-officedocument.presentationml.notesSlide+xml"/>
  <Override PartName="/ppt/tags/tag20.xml" ContentType="application/vnd.openxmlformats-officedocument.presentationml.tags+xml"/>
  <Override PartName="/docProps/core.xml" ContentType="application/vnd.openxmlformats-package.core-properties+xml"/>
  <Override PartName="/ppt/slides/slide6.xml" ContentType="application/vnd.openxmlformats-officedocument.presentationml.slide+xml"/>
  <Override PartName="/ppt/tags/tag6.xml" ContentType="application/vnd.openxmlformats-officedocument.presentationml.tags+xml"/>
  <Override PartName="/ppt/slideMasters/slideMaster1.xml" ContentType="application/vnd.openxmlformats-officedocument.presentationml.slideMaster+xml"/>
  <Override PartName="/ppt/slides/slide27.xml" ContentType="application/vnd.openxmlformats-officedocument.presentationml.slide+xml"/>
  <Override PartName="/ppt/theme/theme3.xml" ContentType="application/vnd.openxmlformats-officedocument.theme+xml"/>
  <Override PartName="/ppt/slides/slide2.xml" ContentType="application/vnd.openxmlformats-officedocument.presentationml.slide+xml"/>
  <Override PartName="/ppt/slides/slide16.xml" ContentType="application/vnd.openxmlformats-officedocument.presentationml.slide+xml"/>
  <Override PartName="/ppt/slides/slide34.xml" ContentType="application/vnd.openxmlformats-officedocument.presentationml.slide+xml"/>
  <Override PartName="/ppt/tags/tag2.xml" ContentType="application/vnd.openxmlformats-officedocument.presentationml.tags+xml"/>
  <Override PartName="/ppt/notesSlides/notesSlide18.xml" ContentType="application/vnd.openxmlformats-officedocument.presentationml.notesSlide+xml"/>
  <Override PartName="/ppt/tags/tag58.xml" ContentType="application/vnd.openxmlformats-officedocument.presentationml.tags+xml"/>
  <Default Extension="rels" ContentType="application/vnd.openxmlformats-package.relationships+xml"/>
  <Override PartName="/ppt/slides/slide23.xml" ContentType="application/vnd.openxmlformats-officedocument.presentationml.slide+xml"/>
  <Override PartName="/ppt/tags/tag29.xml" ContentType="application/vnd.openxmlformats-officedocument.presentationml.tags+xml"/>
  <Override PartName="/ppt/tags/tag47.xml" ContentType="application/vnd.openxmlformats-officedocument.presentationml.tags+xml"/>
  <Override PartName="/ppt/slides/slide12.xml" ContentType="application/vnd.openxmlformats-officedocument.presentationml.slide+xml"/>
  <Override PartName="/ppt/slides/slide30.xml" ContentType="application/vnd.openxmlformats-officedocument.presentationml.slide+xml"/>
  <Override PartName="/ppt/tags/tag18.xml" ContentType="application/vnd.openxmlformats-officedocument.presentationml.tags+xml"/>
  <Override PartName="/ppt/tags/tag36.xml" ContentType="application/vnd.openxmlformats-officedocument.presentationml.tags+xml"/>
  <Override PartName="/ppt/tags/tag54.xml" ContentType="application/vnd.openxmlformats-officedocument.presentationml.tags+xml"/>
  <Override PartName="/ppt/notesSlides/notesSlide14.xml" ContentType="application/vnd.openxmlformats-officedocument.presentationml.notesSlide+xml"/>
  <Override PartName="/ppt/tags/tag14.xml" ContentType="application/vnd.openxmlformats-officedocument.presentationml.tags+xml"/>
  <Override PartName="/ppt/tags/tag25.xml" ContentType="application/vnd.openxmlformats-officedocument.presentationml.tags+xml"/>
  <Override PartName="/ppt/notesSlides/notesSlide9.xml" ContentType="application/vnd.openxmlformats-officedocument.presentationml.notesSlide+xml"/>
  <Override PartName="/ppt/tags/tag43.xml" ContentType="application/vnd.openxmlformats-officedocument.presentationml.tags+xml"/>
  <Override PartName="/ppt/notesSlides/notesSlide21.xml" ContentType="application/vnd.openxmlformats-officedocument.presentationml.notesSlide+xml"/>
  <Override PartName="/ppt/notesSlides/notesSlide10.xml" ContentType="application/vnd.openxmlformats-officedocument.presentationml.notesSlide+xml"/>
  <Override PartName="/ppt/tags/tag32.xml" ContentType="application/vnd.openxmlformats-officedocument.presentationml.tags+xml"/>
  <Override PartName="/ppt/tags/tag50.xml" ContentType="application/vnd.openxmlformats-officedocument.presentationml.tag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3717" r:id="rId1"/>
  </p:sldMasterIdLst>
  <p:notesMasterIdLst>
    <p:notesMasterId r:id="rId38"/>
  </p:notesMasterIdLst>
  <p:handoutMasterIdLst>
    <p:handoutMasterId r:id="rId39"/>
  </p:handoutMasterIdLst>
  <p:sldIdLst>
    <p:sldId id="3061" r:id="rId2"/>
    <p:sldId id="3084" r:id="rId3"/>
    <p:sldId id="3085" r:id="rId4"/>
    <p:sldId id="3098" r:id="rId5"/>
    <p:sldId id="3090" r:id="rId6"/>
    <p:sldId id="3106" r:id="rId7"/>
    <p:sldId id="3095" r:id="rId8"/>
    <p:sldId id="3107" r:id="rId9"/>
    <p:sldId id="3108" r:id="rId10"/>
    <p:sldId id="3109" r:id="rId11"/>
    <p:sldId id="3110" r:id="rId12"/>
    <p:sldId id="3111" r:id="rId13"/>
    <p:sldId id="3113" r:id="rId14"/>
    <p:sldId id="3094" r:id="rId15"/>
    <p:sldId id="3112" r:id="rId16"/>
    <p:sldId id="3115" r:id="rId17"/>
    <p:sldId id="3092" r:id="rId18"/>
    <p:sldId id="3114" r:id="rId19"/>
    <p:sldId id="3116" r:id="rId20"/>
    <p:sldId id="3118" r:id="rId21"/>
    <p:sldId id="3119" r:id="rId22"/>
    <p:sldId id="3120" r:id="rId23"/>
    <p:sldId id="3121" r:id="rId24"/>
    <p:sldId id="3122" r:id="rId25"/>
    <p:sldId id="3123" r:id="rId26"/>
    <p:sldId id="3124" r:id="rId27"/>
    <p:sldId id="3126" r:id="rId28"/>
    <p:sldId id="3125" r:id="rId29"/>
    <p:sldId id="3127" r:id="rId30"/>
    <p:sldId id="3128" r:id="rId31"/>
    <p:sldId id="3131" r:id="rId32"/>
    <p:sldId id="3132" r:id="rId33"/>
    <p:sldId id="3133" r:id="rId34"/>
    <p:sldId id="3129" r:id="rId35"/>
    <p:sldId id="3100" r:id="rId36"/>
    <p:sldId id="3083" r:id="rId37"/>
  </p:sldIdLst>
  <p:sldSz cx="12858750" cy="7232650"/>
  <p:notesSz cx="6858000" cy="9144000"/>
  <p:custDataLst>
    <p:tags r:id="rId40"/>
  </p:custDataLst>
  <p:defaultTextStyle>
    <a:defPPr>
      <a:defRPr lang="zh-CN"/>
    </a:defPPr>
    <a:lvl1pPr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1pPr>
    <a:lvl2pPr marL="639763" indent="-182563"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2pPr>
    <a:lvl3pPr marL="1282700" indent="-368300"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3pPr>
    <a:lvl4pPr marL="1925638" indent="-554038"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4pPr>
    <a:lvl5pPr marL="2568575" indent="-739775" algn="l" rtl="0" fontAlgn="base">
      <a:spcBef>
        <a:spcPct val="0"/>
      </a:spcBef>
      <a:spcAft>
        <a:spcPct val="0"/>
      </a:spcAft>
      <a:defRPr kern="1200">
        <a:solidFill>
          <a:schemeClr val="tx1"/>
        </a:solidFill>
        <a:latin typeface="Calibri" panose="020F0502020204030204" pitchFamily="34" charset="0"/>
        <a:ea typeface="宋体" panose="02010600030101010101" pitchFamily="2" charset="-122"/>
        <a:cs typeface="+mn-cs"/>
      </a:defRPr>
    </a:lvl5pPr>
    <a:lvl6pPr marL="22860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6pPr>
    <a:lvl7pPr marL="27432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7pPr>
    <a:lvl8pPr marL="32004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8pPr>
    <a:lvl9pPr marL="3657600" algn="l" defTabSz="914400" rtl="0" eaLnBrk="1" latinLnBrk="0" hangingPunct="1">
      <a:defRPr kern="1200">
        <a:solidFill>
          <a:schemeClr val="tx1"/>
        </a:solidFill>
        <a:latin typeface="Calibri" panose="020F0502020204030204" pitchFamily="34" charset="0"/>
        <a:ea typeface="宋体" panose="02010600030101010101" pitchFamily="2" charset="-122"/>
        <a:cs typeface="+mn-cs"/>
      </a:defRPr>
    </a:lvl9pPr>
  </p:defaultTextStyle>
  <p:extLst>
    <p:ext uri="{EFAFB233-063F-42B5-8137-9DF3F51BA10A}">
      <p15:sldGuideLst xmlns:p15="http://schemas.microsoft.com/office/powerpoint/2012/main" xmlns="">
        <p15:guide id="1" orient="horz" pos="328" userDrawn="1">
          <p15:clr>
            <a:srgbClr val="A4A3A4"/>
          </p15:clr>
        </p15:guide>
        <p15:guide id="2" pos="4050" userDrawn="1">
          <p15:clr>
            <a:srgbClr val="A4A3A4"/>
          </p15:clr>
        </p15:guide>
        <p15:guide id="3" pos="557" userDrawn="1">
          <p15:clr>
            <a:srgbClr val="A4A3A4"/>
          </p15:clr>
        </p15:guide>
        <p15:guide id="5" orient="horz" pos="4183" userDrawn="1">
          <p15:clr>
            <a:srgbClr val="A4A3A4"/>
          </p15:clr>
        </p15:guide>
        <p15:guide id="6" pos="7497" userDrawn="1">
          <p15:clr>
            <a:srgbClr val="A4A3A4"/>
          </p15:clr>
        </p15:guide>
        <p15:guide id="7" pos="6908" userDrawn="1">
          <p15:clr>
            <a:srgbClr val="A4A3A4"/>
          </p15:clr>
        </p15:guide>
      </p15:sldGuideLst>
    </p:ext>
    <p:ext uri="{2D200454-40CA-4A62-9FC3-DE9A4176ACB9}">
      <p15:notesGuideLst xmlns:p15="http://schemas.microsoft.com/office/powerpoint/2012/main" xmlns=""/>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A50021"/>
    <a:srgbClr val="2AB2CC"/>
    <a:srgbClr val="BC3A8B"/>
    <a:srgbClr val="A91D7F"/>
    <a:srgbClr val="C3172B"/>
    <a:srgbClr val="E62E18"/>
    <a:srgbClr val="C84E97"/>
    <a:srgbClr val="66C3C3"/>
    <a:srgbClr val="C0E2E7"/>
    <a:srgbClr val="CBE8ED"/>
  </p:clrMru>
  <p:extLst>
    <p:ext uri="{E76CE94A-603C-4142-B9EB-6D1370010A27}">
      <p14:discardImageEditData xmlns:p14="http://schemas.microsoft.com/office/powerpoint/2010/main" xmlns="" val="0"/>
    </p:ext>
    <p:ext uri="{D31A062A-798A-4329-ABDD-BBA856620510}">
      <p14:defaultImageDpi xmlns:p14="http://schemas.microsoft.com/office/powerpoint/2010/main" xmlns="" val="220"/>
    </p:ext>
    <p:ext uri="{FD5EFAAD-0ECE-453E-9831-46B23BE46B34}">
      <p15:chartTrackingRefBased xmlns:p15="http://schemas.microsoft.com/office/powerpoint/2012/main" xmlns=""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showOutlineIcons="0">
    <p:restoredLeft sz="16989" autoAdjust="0"/>
    <p:restoredTop sz="90129" autoAdjust="0"/>
  </p:normalViewPr>
  <p:slideViewPr>
    <p:cSldViewPr>
      <p:cViewPr varScale="1">
        <p:scale>
          <a:sx n="76" d="100"/>
          <a:sy n="76" d="100"/>
        </p:scale>
        <p:origin x="-444" y="-84"/>
      </p:cViewPr>
      <p:guideLst>
        <p:guide orient="horz" pos="328"/>
        <p:guide orient="horz" pos="4183"/>
        <p:guide pos="4050"/>
        <p:guide pos="557"/>
        <p:guide pos="7497"/>
        <p:guide pos="6908"/>
      </p:guideLst>
    </p:cSldViewPr>
  </p:slideViewPr>
  <p:outlineViewPr>
    <p:cViewPr>
      <p:scale>
        <a:sx n="100" d="100"/>
        <a:sy n="100" d="100"/>
      </p:scale>
      <p:origin x="0" y="-9972"/>
    </p:cViewPr>
  </p:outlineViewPr>
  <p:notesTextViewPr>
    <p:cViewPr>
      <p:scale>
        <a:sx n="1" d="1"/>
        <a:sy n="1" d="1"/>
      </p:scale>
      <p:origin x="0" y="0"/>
    </p:cViewPr>
  </p:notesTextViewPr>
  <p:sorterViewPr>
    <p:cViewPr>
      <p:scale>
        <a:sx n="33" d="100"/>
        <a:sy n="33" d="100"/>
      </p:scale>
      <p:origin x="0" y="0"/>
    </p:cViewPr>
  </p:sorterViewPr>
  <p:notesViewPr>
    <p:cSldViewPr>
      <p:cViewPr varScale="1">
        <p:scale>
          <a:sx n="65" d="100"/>
          <a:sy n="65" d="100"/>
        </p:scale>
        <p:origin x="2796" y="54"/>
      </p:cViewPr>
      <p:guideLst/>
    </p:cSldViewPr>
  </p:notesViewPr>
  <p:gridSpacing cx="73736200" cy="7373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handoutMaster" Target="handoutMasters/handoutMaster1.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tags" Target="tags/tag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theme" Target="theme/theme1.xml"/></Relationships>
</file>

<file path=ppt/charts/_rels/chart1.xml.rels><?xml version="1.0" encoding="UTF-8" standalone="yes"?>
<Relationships xmlns="http://schemas.openxmlformats.org/package/2006/relationships"><Relationship Id="rId2" Type="http://schemas.openxmlformats.org/officeDocument/2006/relationships/chartUserShapes" Target="../drawings/drawing1.xml"/><Relationship Id="rId1" Type="http://schemas.openxmlformats.org/officeDocument/2006/relationships/package" Target="../embeddings/Microsoft_Office_Excel____1.xlsx"/></Relationships>
</file>

<file path=ppt/charts/chart1.xml><?xml version="1.0" encoding="utf-8"?>
<c:chartSpace xmlns:c="http://schemas.openxmlformats.org/drawingml/2006/chart" xmlns:a="http://schemas.openxmlformats.org/drawingml/2006/main" xmlns:r="http://schemas.openxmlformats.org/officeDocument/2006/relationships">
  <c:date1904 val="1"/>
  <c:lang val="zh-CN"/>
  <c:chart>
    <c:plotArea>
      <c:layout/>
      <c:doughnutChart>
        <c:varyColors val="1"/>
        <c:ser>
          <c:idx val="0"/>
          <c:order val="0"/>
          <c:tx>
            <c:strRef>
              <c:f>Sheet1!$B$1</c:f>
              <c:strCache>
                <c:ptCount val="1"/>
                <c:pt idx="0">
                  <c:v>销售额</c:v>
                </c:pt>
              </c:strCache>
            </c:strRef>
          </c:tx>
          <c:spPr>
            <a:ln>
              <a:noFill/>
            </a:ln>
          </c:spPr>
          <c:dPt>
            <c:idx val="0"/>
            <c:spPr>
              <a:noFill/>
              <a:ln w="19050">
                <a:noFill/>
              </a:ln>
              <a:effectLst/>
            </c:spPr>
            <c:extLst xmlns:c16r2="http://schemas.microsoft.com/office/drawing/2015/06/chart">
              <c:ext xmlns:c16="http://schemas.microsoft.com/office/drawing/2014/chart" uri="{C3380CC4-5D6E-409C-BE32-E72D297353CC}">
                <c16:uniqueId val="{00000001-0C53-41DE-9092-7C29992B2BB3}"/>
              </c:ext>
            </c:extLst>
          </c:dPt>
          <c:dPt>
            <c:idx val="1"/>
            <c:spPr>
              <a:solidFill>
                <a:srgbClr val="C75050"/>
              </a:solidFill>
              <a:ln w="19050">
                <a:noFill/>
              </a:ln>
              <a:effectLst/>
            </c:spPr>
            <c:extLst xmlns:c16r2="http://schemas.microsoft.com/office/drawing/2015/06/chart">
              <c:ext xmlns:c16="http://schemas.microsoft.com/office/drawing/2014/chart" uri="{C3380CC4-5D6E-409C-BE32-E72D297353CC}">
                <c16:uniqueId val="{00000003-0C53-41DE-9092-7C29992B2BB3}"/>
              </c:ext>
            </c:extLst>
          </c:dPt>
          <c:dPt>
            <c:idx val="2"/>
            <c:spPr>
              <a:solidFill>
                <a:schemeClr val="accent3"/>
              </a:solidFill>
              <a:ln w="19050">
                <a:noFill/>
              </a:ln>
              <a:effectLst/>
            </c:spPr>
            <c:extLst xmlns:c16r2="http://schemas.microsoft.com/office/drawing/2015/06/chart">
              <c:ext xmlns:c16="http://schemas.microsoft.com/office/drawing/2014/chart" uri="{C3380CC4-5D6E-409C-BE32-E72D297353CC}">
                <c16:uniqueId val="{00000005-0C53-41DE-9092-7C29992B2BB3}"/>
              </c:ext>
            </c:extLst>
          </c:dPt>
          <c:dPt>
            <c:idx val="3"/>
            <c:spPr>
              <a:solidFill>
                <a:schemeClr val="accent4"/>
              </a:solidFill>
              <a:ln w="19050">
                <a:noFill/>
              </a:ln>
              <a:effectLst/>
            </c:spPr>
            <c:extLst xmlns:c16r2="http://schemas.microsoft.com/office/drawing/2015/06/chart">
              <c:ext xmlns:c16="http://schemas.microsoft.com/office/drawing/2014/chart" uri="{C3380CC4-5D6E-409C-BE32-E72D297353CC}">
                <c16:uniqueId val="{00000007-0C53-41DE-9092-7C29992B2BB3}"/>
              </c:ext>
            </c:extLst>
          </c:dPt>
          <c:cat>
            <c:strRef>
              <c:f>Sheet1!$A$2:$A$5</c:f>
              <c:strCache>
                <c:ptCount val="4"/>
                <c:pt idx="0">
                  <c:v>第一季度</c:v>
                </c:pt>
                <c:pt idx="1">
                  <c:v>第二季度</c:v>
                </c:pt>
                <c:pt idx="2">
                  <c:v>第三季度</c:v>
                </c:pt>
                <c:pt idx="3">
                  <c:v>第四季度</c:v>
                </c:pt>
              </c:strCache>
            </c:strRef>
          </c:cat>
          <c:val>
            <c:numRef>
              <c:f>Sheet1!$B$2:$B$5</c:f>
              <c:numCache>
                <c:formatCode>General</c:formatCode>
                <c:ptCount val="4"/>
                <c:pt idx="0">
                  <c:v>10</c:v>
                </c:pt>
                <c:pt idx="1">
                  <c:v>90</c:v>
                </c:pt>
                <c:pt idx="2">
                  <c:v>0</c:v>
                </c:pt>
                <c:pt idx="3">
                  <c:v>0</c:v>
                </c:pt>
              </c:numCache>
            </c:numRef>
          </c:val>
          <c:extLst xmlns:c16r2="http://schemas.microsoft.com/office/drawing/2015/06/chart">
            <c:ext xmlns:c16="http://schemas.microsoft.com/office/drawing/2014/chart" uri="{C3380CC4-5D6E-409C-BE32-E72D297353CC}">
              <c16:uniqueId val="{00000008-0C53-41DE-9092-7C29992B2BB3}"/>
            </c:ext>
          </c:extLst>
        </c:ser>
        <c:ser>
          <c:idx val="1"/>
          <c:order val="1"/>
          <c:tx>
            <c:strRef>
              <c:f>Sheet1!$C$1</c:f>
              <c:strCache>
                <c:ptCount val="1"/>
                <c:pt idx="0">
                  <c:v>销售额2</c:v>
                </c:pt>
              </c:strCache>
            </c:strRef>
          </c:tx>
          <c:spPr>
            <a:ln>
              <a:noFill/>
            </a:ln>
          </c:spPr>
          <c:dPt>
            <c:idx val="0"/>
            <c:spPr>
              <a:solidFill>
                <a:schemeClr val="accent1"/>
              </a:solidFill>
              <a:ln w="19050">
                <a:noFill/>
              </a:ln>
              <a:effectLst/>
            </c:spPr>
            <c:extLst xmlns:c16r2="http://schemas.microsoft.com/office/drawing/2015/06/chart">
              <c:ext xmlns:c16="http://schemas.microsoft.com/office/drawing/2014/chart" uri="{C3380CC4-5D6E-409C-BE32-E72D297353CC}">
                <c16:uniqueId val="{0000000A-0C53-41DE-9092-7C29992B2BB3}"/>
              </c:ext>
            </c:extLst>
          </c:dPt>
          <c:dPt>
            <c:idx val="1"/>
            <c:spPr>
              <a:noFill/>
              <a:ln w="19050">
                <a:noFill/>
              </a:ln>
              <a:effectLst/>
            </c:spPr>
            <c:extLst xmlns:c16r2="http://schemas.microsoft.com/office/drawing/2015/06/chart">
              <c:ext xmlns:c16="http://schemas.microsoft.com/office/drawing/2014/chart" uri="{C3380CC4-5D6E-409C-BE32-E72D297353CC}">
                <c16:uniqueId val="{0000000C-0C53-41DE-9092-7C29992B2BB3}"/>
              </c:ext>
            </c:extLst>
          </c:dPt>
          <c:dPt>
            <c:idx val="2"/>
            <c:spPr>
              <a:solidFill>
                <a:srgbClr val="404040"/>
              </a:solidFill>
              <a:ln w="19050">
                <a:noFill/>
              </a:ln>
              <a:effectLst/>
            </c:spPr>
            <c:extLst xmlns:c16r2="http://schemas.microsoft.com/office/drawing/2015/06/chart">
              <c:ext xmlns:c16="http://schemas.microsoft.com/office/drawing/2014/chart" uri="{C3380CC4-5D6E-409C-BE32-E72D297353CC}">
                <c16:uniqueId val="{0000000E-0C53-41DE-9092-7C29992B2BB3}"/>
              </c:ext>
            </c:extLst>
          </c:dPt>
          <c:dPt>
            <c:idx val="3"/>
            <c:spPr>
              <a:solidFill>
                <a:schemeClr val="accent4"/>
              </a:solidFill>
              <a:ln w="19050">
                <a:noFill/>
              </a:ln>
              <a:effectLst/>
            </c:spPr>
            <c:extLst xmlns:c16r2="http://schemas.microsoft.com/office/drawing/2015/06/chart">
              <c:ext xmlns:c16="http://schemas.microsoft.com/office/drawing/2014/chart" uri="{C3380CC4-5D6E-409C-BE32-E72D297353CC}">
                <c16:uniqueId val="{00000010-0C53-41DE-9092-7C29992B2BB3}"/>
              </c:ext>
            </c:extLst>
          </c:dPt>
          <c:cat>
            <c:strRef>
              <c:f>Sheet1!$A$2:$A$5</c:f>
              <c:strCache>
                <c:ptCount val="4"/>
                <c:pt idx="0">
                  <c:v>第一季度</c:v>
                </c:pt>
                <c:pt idx="1">
                  <c:v>第二季度</c:v>
                </c:pt>
                <c:pt idx="2">
                  <c:v>第三季度</c:v>
                </c:pt>
                <c:pt idx="3">
                  <c:v>第四季度</c:v>
                </c:pt>
              </c:strCache>
            </c:strRef>
          </c:cat>
          <c:val>
            <c:numRef>
              <c:f>Sheet1!$C$2:$C$5</c:f>
              <c:numCache>
                <c:formatCode>General</c:formatCode>
                <c:ptCount val="4"/>
                <c:pt idx="0">
                  <c:v>0</c:v>
                </c:pt>
                <c:pt idx="1">
                  <c:v>30</c:v>
                </c:pt>
                <c:pt idx="2">
                  <c:v>70</c:v>
                </c:pt>
                <c:pt idx="3">
                  <c:v>0</c:v>
                </c:pt>
              </c:numCache>
            </c:numRef>
          </c:val>
          <c:extLst xmlns:c16r2="http://schemas.microsoft.com/office/drawing/2015/06/chart">
            <c:ext xmlns:c16="http://schemas.microsoft.com/office/drawing/2014/chart" uri="{C3380CC4-5D6E-409C-BE32-E72D297353CC}">
              <c16:uniqueId val="{00000011-0C53-41DE-9092-7C29992B2BB3}"/>
            </c:ext>
          </c:extLst>
        </c:ser>
        <c:ser>
          <c:idx val="2"/>
          <c:order val="2"/>
          <c:tx>
            <c:strRef>
              <c:f>Sheet1!$D$1</c:f>
              <c:strCache>
                <c:ptCount val="1"/>
                <c:pt idx="0">
                  <c:v>销售额3</c:v>
                </c:pt>
              </c:strCache>
            </c:strRef>
          </c:tx>
          <c:spPr>
            <a:ln>
              <a:noFill/>
            </a:ln>
          </c:spPr>
          <c:dPt>
            <c:idx val="0"/>
            <c:spPr>
              <a:solidFill>
                <a:schemeClr val="accent1"/>
              </a:solidFill>
              <a:ln w="19050">
                <a:noFill/>
              </a:ln>
              <a:effectLst/>
            </c:spPr>
            <c:extLst xmlns:c16r2="http://schemas.microsoft.com/office/drawing/2015/06/chart">
              <c:ext xmlns:c16="http://schemas.microsoft.com/office/drawing/2014/chart" uri="{C3380CC4-5D6E-409C-BE32-E72D297353CC}">
                <c16:uniqueId val="{00000013-0C53-41DE-9092-7C29992B2BB3}"/>
              </c:ext>
            </c:extLst>
          </c:dPt>
          <c:dPt>
            <c:idx val="1"/>
            <c:spPr>
              <a:solidFill>
                <a:schemeClr val="accent2"/>
              </a:solidFill>
              <a:ln w="19050">
                <a:noFill/>
              </a:ln>
              <a:effectLst/>
            </c:spPr>
            <c:extLst xmlns:c16r2="http://schemas.microsoft.com/office/drawing/2015/06/chart">
              <c:ext xmlns:c16="http://schemas.microsoft.com/office/drawing/2014/chart" uri="{C3380CC4-5D6E-409C-BE32-E72D297353CC}">
                <c16:uniqueId val="{00000015-0C53-41DE-9092-7C29992B2BB3}"/>
              </c:ext>
            </c:extLst>
          </c:dPt>
          <c:dPt>
            <c:idx val="2"/>
            <c:spPr>
              <a:noFill/>
              <a:ln w="19050">
                <a:noFill/>
              </a:ln>
              <a:effectLst/>
            </c:spPr>
            <c:extLst xmlns:c16r2="http://schemas.microsoft.com/office/drawing/2015/06/chart">
              <c:ext xmlns:c16="http://schemas.microsoft.com/office/drawing/2014/chart" uri="{C3380CC4-5D6E-409C-BE32-E72D297353CC}">
                <c16:uniqueId val="{00000017-0C53-41DE-9092-7C29992B2BB3}"/>
              </c:ext>
            </c:extLst>
          </c:dPt>
          <c:dPt>
            <c:idx val="3"/>
            <c:spPr>
              <a:solidFill>
                <a:srgbClr val="C75050"/>
              </a:solidFill>
              <a:ln w="19050">
                <a:noFill/>
              </a:ln>
              <a:effectLst/>
            </c:spPr>
            <c:extLst xmlns:c16r2="http://schemas.microsoft.com/office/drawing/2015/06/chart">
              <c:ext xmlns:c16="http://schemas.microsoft.com/office/drawing/2014/chart" uri="{C3380CC4-5D6E-409C-BE32-E72D297353CC}">
                <c16:uniqueId val="{00000019-0C53-41DE-9092-7C29992B2BB3}"/>
              </c:ext>
            </c:extLst>
          </c:dPt>
          <c:cat>
            <c:strRef>
              <c:f>Sheet1!$A$2:$A$5</c:f>
              <c:strCache>
                <c:ptCount val="4"/>
                <c:pt idx="0">
                  <c:v>第一季度</c:v>
                </c:pt>
                <c:pt idx="1">
                  <c:v>第二季度</c:v>
                </c:pt>
                <c:pt idx="2">
                  <c:v>第三季度</c:v>
                </c:pt>
                <c:pt idx="3">
                  <c:v>第四季度</c:v>
                </c:pt>
              </c:strCache>
            </c:strRef>
          </c:cat>
          <c:val>
            <c:numRef>
              <c:f>Sheet1!$D$2:$D$5</c:f>
              <c:numCache>
                <c:formatCode>General</c:formatCode>
                <c:ptCount val="4"/>
                <c:pt idx="0">
                  <c:v>0</c:v>
                </c:pt>
                <c:pt idx="1">
                  <c:v>0</c:v>
                </c:pt>
                <c:pt idx="2">
                  <c:v>60</c:v>
                </c:pt>
                <c:pt idx="3">
                  <c:v>40</c:v>
                </c:pt>
              </c:numCache>
            </c:numRef>
          </c:val>
          <c:extLst xmlns:c16r2="http://schemas.microsoft.com/office/drawing/2015/06/chart">
            <c:ext xmlns:c16="http://schemas.microsoft.com/office/drawing/2014/chart" uri="{C3380CC4-5D6E-409C-BE32-E72D297353CC}">
              <c16:uniqueId val="{0000001A-0C53-41DE-9092-7C29992B2BB3}"/>
            </c:ext>
          </c:extLst>
        </c:ser>
        <c:ser>
          <c:idx val="3"/>
          <c:order val="3"/>
          <c:tx>
            <c:strRef>
              <c:f>Sheet1!$E$1</c:f>
              <c:strCache>
                <c:ptCount val="1"/>
                <c:pt idx="0">
                  <c:v>列1</c:v>
                </c:pt>
              </c:strCache>
            </c:strRef>
          </c:tx>
          <c:dPt>
            <c:idx val="0"/>
            <c:spPr>
              <a:solidFill>
                <a:schemeClr val="accent1"/>
              </a:solidFill>
              <a:ln w="19050">
                <a:solidFill>
                  <a:schemeClr val="lt1"/>
                </a:solidFill>
              </a:ln>
              <a:effectLst/>
            </c:spPr>
            <c:extLst xmlns:c16r2="http://schemas.microsoft.com/office/drawing/2015/06/chart">
              <c:ext xmlns:c16="http://schemas.microsoft.com/office/drawing/2014/chart" uri="{C3380CC4-5D6E-409C-BE32-E72D297353CC}">
                <c16:uniqueId val="{0000001C-0C53-41DE-9092-7C29992B2BB3}"/>
              </c:ext>
            </c:extLst>
          </c:dPt>
          <c:dPt>
            <c:idx val="1"/>
            <c:spPr>
              <a:solidFill>
                <a:schemeClr val="accent2"/>
              </a:solidFill>
              <a:ln w="19050">
                <a:solidFill>
                  <a:schemeClr val="lt1"/>
                </a:solidFill>
              </a:ln>
              <a:effectLst/>
            </c:spPr>
            <c:extLst xmlns:c16r2="http://schemas.microsoft.com/office/drawing/2015/06/chart">
              <c:ext xmlns:c16="http://schemas.microsoft.com/office/drawing/2014/chart" uri="{C3380CC4-5D6E-409C-BE32-E72D297353CC}">
                <c16:uniqueId val="{0000001E-0C53-41DE-9092-7C29992B2BB3}"/>
              </c:ext>
            </c:extLst>
          </c:dPt>
          <c:dPt>
            <c:idx val="2"/>
            <c:spPr>
              <a:solidFill>
                <a:schemeClr val="accent3"/>
              </a:solidFill>
              <a:ln w="19050">
                <a:solidFill>
                  <a:schemeClr val="lt1"/>
                </a:solidFill>
              </a:ln>
              <a:effectLst/>
            </c:spPr>
            <c:extLst xmlns:c16r2="http://schemas.microsoft.com/office/drawing/2015/06/chart">
              <c:ext xmlns:c16="http://schemas.microsoft.com/office/drawing/2014/chart" uri="{C3380CC4-5D6E-409C-BE32-E72D297353CC}">
                <c16:uniqueId val="{00000020-0C53-41DE-9092-7C29992B2BB3}"/>
              </c:ext>
            </c:extLst>
          </c:dPt>
          <c:dPt>
            <c:idx val="3"/>
            <c:spPr>
              <a:solidFill>
                <a:schemeClr val="accent4"/>
              </a:solidFill>
              <a:ln w="19050">
                <a:solidFill>
                  <a:schemeClr val="lt1"/>
                </a:solidFill>
              </a:ln>
              <a:effectLst/>
            </c:spPr>
            <c:extLst xmlns:c16r2="http://schemas.microsoft.com/office/drawing/2015/06/chart">
              <c:ext xmlns:c16="http://schemas.microsoft.com/office/drawing/2014/chart" uri="{C3380CC4-5D6E-409C-BE32-E72D297353CC}">
                <c16:uniqueId val="{00000022-0C53-41DE-9092-7C29992B2BB3}"/>
              </c:ext>
            </c:extLst>
          </c:dPt>
          <c:cat>
            <c:strRef>
              <c:f>Sheet1!$A$2:$A$5</c:f>
              <c:strCache>
                <c:ptCount val="4"/>
                <c:pt idx="0">
                  <c:v>第一季度</c:v>
                </c:pt>
                <c:pt idx="1">
                  <c:v>第二季度</c:v>
                </c:pt>
                <c:pt idx="2">
                  <c:v>第三季度</c:v>
                </c:pt>
                <c:pt idx="3">
                  <c:v>第四季度</c:v>
                </c:pt>
              </c:strCache>
            </c:strRef>
          </c:cat>
          <c:val>
            <c:numRef>
              <c:f>Sheet1!$E$2:$E$5</c:f>
              <c:numCache>
                <c:formatCode>General</c:formatCode>
                <c:ptCount val="4"/>
              </c:numCache>
            </c:numRef>
          </c:val>
          <c:extLst xmlns:c16r2="http://schemas.microsoft.com/office/drawing/2015/06/chart">
            <c:ext xmlns:c16="http://schemas.microsoft.com/office/drawing/2014/chart" uri="{C3380CC4-5D6E-409C-BE32-E72D297353CC}">
              <c16:uniqueId val="{00000023-0C53-41DE-9092-7C29992B2BB3}"/>
            </c:ext>
          </c:extLst>
        </c:ser>
        <c:firstSliceAng val="90"/>
        <c:holeSize val="50"/>
      </c:doughnutChart>
      <c:spPr>
        <a:noFill/>
        <a:ln>
          <a:noFill/>
        </a:ln>
        <a:effectLst/>
      </c:spPr>
    </c:plotArea>
    <c:plotVisOnly val="1"/>
    <c:dispBlanksAs val="zero"/>
  </c:chart>
  <c:spPr>
    <a:noFill/>
    <a:ln>
      <a:noFill/>
    </a:ln>
    <a:effectLst/>
  </c:spPr>
  <c:txPr>
    <a:bodyPr/>
    <a:lstStyle/>
    <a:p>
      <a:pPr>
        <a:defRPr/>
      </a:pPr>
      <a:endParaRPr lang="zh-CN"/>
    </a:p>
  </c:txPr>
  <c:externalData r:id="rId1"/>
  <c:userShapes r:id="rId2"/>
</c:chartSpace>
</file>

<file path=ppt/drawings/drawing1.xml><?xml version="1.0" encoding="utf-8"?>
<c:userShapes xmlns:c="http://schemas.openxmlformats.org/drawingml/2006/chart">
  <cdr:relSizeAnchor xmlns:cdr="http://schemas.openxmlformats.org/drawingml/2006/chartDrawing">
    <cdr:from>
      <cdr:x>0.68533</cdr:x>
      <cdr:y>0.06977</cdr:y>
    </cdr:from>
    <cdr:to>
      <cdr:x>1</cdr:x>
      <cdr:y>0.47068</cdr:y>
    </cdr:to>
    <cdr:sp macro="" textlink="">
      <cdr:nvSpPr>
        <cdr:cNvPr id="2" name="文本框 1"/>
        <cdr:cNvSpPr txBox="1"/>
      </cdr:nvSpPr>
      <cdr:spPr>
        <a:xfrm xmlns:a="http://schemas.openxmlformats.org/drawingml/2006/main">
          <a:off x="6433809" y="384287"/>
          <a:ext cx="2560125" cy="2208231"/>
        </a:xfrm>
        <a:prstGeom xmlns:a="http://schemas.openxmlformats.org/drawingml/2006/main" prst="rect">
          <a:avLst/>
        </a:prstGeom>
      </cdr:spPr>
      <cdr:txBody>
        <a:bodyPr xmlns:a="http://schemas.openxmlformats.org/drawingml/2006/main" vertOverflow="clip" wrap="square" rtlCol="0"/>
        <a:lstStyle xmlns:a="http://schemas.openxmlformats.org/drawingml/2006/main"/>
        <a:p xmlns:a="http://schemas.openxmlformats.org/drawingml/2006/main">
          <a:endParaRPr lang="zh-CN" altLang="en-US" sz="1100" dirty="0"/>
        </a:p>
      </cdr:txBody>
    </cdr:sp>
  </cdr:relSizeAnchor>
</c:userShape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E9630DBF-D010-4114-9DE3-41E342A27C18}" type="datetimeFigureOut">
              <a:rPr lang="zh-CN" altLang="en-US" smtClean="0"/>
              <a:pPr/>
              <a:t>2019/11/8</a:t>
            </a:fld>
            <a:endParaRPr lang="zh-CN" altLang="en-US"/>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D4D1D107-4CC9-43CA-8CA8-36E1DF70D5F2}" type="slidenum">
              <a:rPr lang="zh-CN" altLang="en-US" smtClean="0"/>
              <a:pPr/>
              <a:t>‹#›</a:t>
            </a:fld>
            <a:endParaRPr lang="zh-CN" altLang="en-US"/>
          </a:p>
        </p:txBody>
      </p:sp>
    </p:spTree>
    <p:extLst>
      <p:ext uri="{BB962C8B-B14F-4D97-AF65-F5344CB8AC3E}">
        <p14:creationId xmlns:p14="http://schemas.microsoft.com/office/powerpoint/2010/main" xmlns="" val="1986660076"/>
      </p:ext>
    </p:extLst>
  </p:cSld>
  <p:clrMap bg1="lt1" tx1="dk1" bg2="lt2" tx2="dk2" accent1="accent1" accent2="accent2" accent3="accent3" accent4="accent4" accent5="accent5" accent6="accent6" hlink="hlink" folHlink="folHlink"/>
</p:handoutMaster>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2.png>
</file>

<file path=ppt/media/image3.jpeg>
</file>

<file path=ppt/media/image4.jpeg>
</file>

<file path=ppt/media/image5.jpeg>
</file>

<file path=ppt/media/image6.jpeg>
</file>

<file path=ppt/media/image7.jpeg>
</file>

<file path=ppt/media/image8.png>
</file>

<file path=ppt/media/image9.pn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pPr>
              <a:defRPr/>
            </a:pPr>
            <a:endParaRPr lang="zh-CN" altLang="en-US"/>
          </a:p>
        </p:txBody>
      </p:sp>
      <p:sp>
        <p:nvSpPr>
          <p:cNvPr id="3" name="日期占位符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pPr>
              <a:defRPr/>
            </a:pPr>
            <a:fld id="{06024D97-E667-405D-B634-E583E2108D71}" type="datetimeFigureOut">
              <a:rPr lang="zh-CN" altLang="en-US"/>
              <a:pPr>
                <a:defRPr/>
              </a:pPr>
              <a:t>2019/11/8</a:t>
            </a:fld>
            <a:endParaRPr lang="zh-CN" altLang="en-US"/>
          </a:p>
        </p:txBody>
      </p:sp>
      <p:sp>
        <p:nvSpPr>
          <p:cNvPr id="4" name="幻灯片图像占位符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pPr lvl="0"/>
            <a:endParaRPr lang="zh-CN" altLang="en-US" noProof="0" smtClean="0"/>
          </a:p>
        </p:txBody>
      </p:sp>
      <p:sp>
        <p:nvSpPr>
          <p:cNvPr id="5" name="备注占位符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zh-CN" altLang="en-US" noProof="0" smtClean="0"/>
              <a:t>单击此处编辑母版文本样式</a:t>
            </a:r>
          </a:p>
          <a:p>
            <a:pPr lvl="1"/>
            <a:r>
              <a:rPr lang="zh-CN" altLang="en-US" noProof="0" smtClean="0"/>
              <a:t>第二级</a:t>
            </a:r>
          </a:p>
          <a:p>
            <a:pPr lvl="2"/>
            <a:r>
              <a:rPr lang="zh-CN" altLang="en-US" noProof="0" smtClean="0"/>
              <a:t>第三级</a:t>
            </a:r>
          </a:p>
          <a:p>
            <a:pPr lvl="3"/>
            <a:r>
              <a:rPr lang="zh-CN" altLang="en-US" noProof="0" smtClean="0"/>
              <a:t>第四级</a:t>
            </a:r>
          </a:p>
          <a:p>
            <a:pPr lvl="4"/>
            <a:r>
              <a:rPr lang="zh-CN" altLang="en-US" noProof="0" smtClean="0"/>
              <a:t>第五级</a:t>
            </a:r>
          </a:p>
        </p:txBody>
      </p:sp>
      <p:sp>
        <p:nvSpPr>
          <p:cNvPr id="6" name="页脚占位符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pPr>
              <a:defRPr/>
            </a:pPr>
            <a:endParaRPr lang="zh-CN" altLang="en-US"/>
          </a:p>
        </p:txBody>
      </p:sp>
      <p:sp>
        <p:nvSpPr>
          <p:cNvPr id="7" name="灯片编号占位符 6"/>
          <p:cNvSpPr>
            <a:spLocks noGrp="1"/>
          </p:cNvSpPr>
          <p:nvPr>
            <p:ph type="sldNum" sz="quarter" idx="5"/>
          </p:nvPr>
        </p:nvSpPr>
        <p:spPr>
          <a:xfrm>
            <a:off x="3884613" y="8685213"/>
            <a:ext cx="2971800" cy="457200"/>
          </a:xfrm>
          <a:prstGeom prst="rect">
            <a:avLst/>
          </a:prstGeom>
        </p:spPr>
        <p:txBody>
          <a:bodyPr vert="horz" wrap="square" lIns="91440" tIns="45720" rIns="91440" bIns="45720" numCol="1" anchor="b" anchorCtr="0" compatLnSpc="1">
            <a:prstTxWarp prst="textNoShape">
              <a:avLst/>
            </a:prstTxWarp>
          </a:bodyPr>
          <a:lstStyle>
            <a:lvl1pPr algn="r">
              <a:defRPr sz="1200"/>
            </a:lvl1pPr>
          </a:lstStyle>
          <a:p>
            <a:fld id="{418F03C3-53C1-4F10-8DAF-D1F318E96C6E}" type="slidenum">
              <a:rPr lang="zh-CN" altLang="en-US"/>
              <a:pPr/>
              <a:t>‹#›</a:t>
            </a:fld>
            <a:endParaRPr lang="zh-CN" altLang="en-US"/>
          </a:p>
        </p:txBody>
      </p:sp>
    </p:spTree>
    <p:extLst>
      <p:ext uri="{BB962C8B-B14F-4D97-AF65-F5344CB8AC3E}">
        <p14:creationId xmlns:p14="http://schemas.microsoft.com/office/powerpoint/2010/main" xmlns="" val="2060540435"/>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sz="1300" kern="1200">
        <a:solidFill>
          <a:schemeClr val="tx1"/>
        </a:solidFill>
        <a:latin typeface="+mn-lt"/>
        <a:ea typeface="+mn-ea"/>
        <a:cs typeface="+mn-cs"/>
      </a:defRPr>
    </a:lvl1pPr>
    <a:lvl2pPr marL="455613" algn="l" rtl="0" eaLnBrk="0" fontAlgn="base" hangingPunct="0">
      <a:spcBef>
        <a:spcPct val="30000"/>
      </a:spcBef>
      <a:spcAft>
        <a:spcPct val="0"/>
      </a:spcAft>
      <a:defRPr sz="1300" kern="1200">
        <a:solidFill>
          <a:schemeClr val="tx1"/>
        </a:solidFill>
        <a:latin typeface="+mn-lt"/>
        <a:ea typeface="+mn-ea"/>
        <a:cs typeface="+mn-cs"/>
      </a:defRPr>
    </a:lvl2pPr>
    <a:lvl3pPr marL="912813" algn="l" rtl="0" eaLnBrk="0" fontAlgn="base" hangingPunct="0">
      <a:spcBef>
        <a:spcPct val="30000"/>
      </a:spcBef>
      <a:spcAft>
        <a:spcPct val="0"/>
      </a:spcAft>
      <a:defRPr sz="1300" kern="1200">
        <a:solidFill>
          <a:schemeClr val="tx1"/>
        </a:solidFill>
        <a:latin typeface="+mn-lt"/>
        <a:ea typeface="+mn-ea"/>
        <a:cs typeface="+mn-cs"/>
      </a:defRPr>
    </a:lvl3pPr>
    <a:lvl4pPr marL="1370013" algn="l" rtl="0" eaLnBrk="0" fontAlgn="base" hangingPunct="0">
      <a:spcBef>
        <a:spcPct val="30000"/>
      </a:spcBef>
      <a:spcAft>
        <a:spcPct val="0"/>
      </a:spcAft>
      <a:defRPr sz="1300" kern="1200">
        <a:solidFill>
          <a:schemeClr val="tx1"/>
        </a:solidFill>
        <a:latin typeface="+mn-lt"/>
        <a:ea typeface="+mn-ea"/>
        <a:cs typeface="+mn-cs"/>
      </a:defRPr>
    </a:lvl4pPr>
    <a:lvl5pPr marL="1827213" algn="l" rtl="0" eaLnBrk="0" fontAlgn="base" hangingPunct="0">
      <a:spcBef>
        <a:spcPct val="30000"/>
      </a:spcBef>
      <a:spcAft>
        <a:spcPct val="0"/>
      </a:spcAft>
      <a:defRPr sz="1300" kern="1200">
        <a:solidFill>
          <a:schemeClr val="tx1"/>
        </a:solidFill>
        <a:latin typeface="+mn-lt"/>
        <a:ea typeface="+mn-ea"/>
        <a:cs typeface="+mn-cs"/>
      </a:defRPr>
    </a:lvl5pPr>
    <a:lvl6pPr marL="2285493" algn="l" defTabSz="914197" rtl="0" eaLnBrk="1" latinLnBrk="0" hangingPunct="1">
      <a:defRPr sz="1300" kern="1200">
        <a:solidFill>
          <a:schemeClr val="tx1"/>
        </a:solidFill>
        <a:latin typeface="+mn-lt"/>
        <a:ea typeface="+mn-ea"/>
        <a:cs typeface="+mn-cs"/>
      </a:defRPr>
    </a:lvl6pPr>
    <a:lvl7pPr marL="2742592" algn="l" defTabSz="914197" rtl="0" eaLnBrk="1" latinLnBrk="0" hangingPunct="1">
      <a:defRPr sz="1300" kern="1200">
        <a:solidFill>
          <a:schemeClr val="tx1"/>
        </a:solidFill>
        <a:latin typeface="+mn-lt"/>
        <a:ea typeface="+mn-ea"/>
        <a:cs typeface="+mn-cs"/>
      </a:defRPr>
    </a:lvl7pPr>
    <a:lvl8pPr marL="3199692" algn="l" defTabSz="914197" rtl="0" eaLnBrk="1" latinLnBrk="0" hangingPunct="1">
      <a:defRPr sz="1300" kern="1200">
        <a:solidFill>
          <a:schemeClr val="tx1"/>
        </a:solidFill>
        <a:latin typeface="+mn-lt"/>
        <a:ea typeface="+mn-ea"/>
        <a:cs typeface="+mn-cs"/>
      </a:defRPr>
    </a:lvl8pPr>
    <a:lvl9pPr marL="3656788" algn="l" defTabSz="914197" rtl="0" eaLnBrk="1" latinLnBrk="0" hangingPunct="1">
      <a:defRPr sz="13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a:t>
            </a:fld>
            <a:endParaRPr lang="zh-CN" altLang="en-US"/>
          </a:p>
        </p:txBody>
      </p:sp>
    </p:spTree>
    <p:extLst>
      <p:ext uri="{BB962C8B-B14F-4D97-AF65-F5344CB8AC3E}">
        <p14:creationId xmlns:p14="http://schemas.microsoft.com/office/powerpoint/2010/main" xmlns="" val="31313834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zh-CN" altLang="en-US" sz="1400" b="1" i="0" kern="1200" dirty="0" smtClean="0">
                <a:solidFill>
                  <a:schemeClr val="tx1"/>
                </a:solidFill>
                <a:latin typeface="+mn-lt"/>
                <a:ea typeface="+mn-ea"/>
                <a:cs typeface="+mn-cs"/>
              </a:rPr>
              <a:t>执行 </a:t>
            </a:r>
            <a:r>
              <a:rPr lang="en-US" sz="1400" b="1" i="0" kern="1200" dirty="0" smtClean="0">
                <a:solidFill>
                  <a:schemeClr val="tx1"/>
                </a:solidFill>
                <a:latin typeface="+mn-lt"/>
                <a:ea typeface="+mn-ea"/>
                <a:cs typeface="+mn-cs"/>
              </a:rPr>
              <a:t>Go </a:t>
            </a:r>
            <a:r>
              <a:rPr lang="zh-CN" altLang="en-US" sz="1400" b="1" i="0" kern="1200" dirty="0" smtClean="0">
                <a:solidFill>
                  <a:schemeClr val="tx1"/>
                </a:solidFill>
                <a:latin typeface="+mn-lt"/>
                <a:ea typeface="+mn-ea"/>
                <a:cs typeface="+mn-cs"/>
              </a:rPr>
              <a:t>程序</a:t>
            </a:r>
            <a:r>
              <a:rPr lang="en-US" altLang="zh-CN" sz="1400" b="1" i="0" kern="1200" dirty="0" smtClean="0">
                <a:solidFill>
                  <a:schemeClr val="tx1"/>
                </a:solidFill>
                <a:latin typeface="+mn-lt"/>
                <a:ea typeface="+mn-ea"/>
                <a:cs typeface="+mn-cs"/>
              </a:rPr>
              <a:t>:.go</a:t>
            </a:r>
            <a:r>
              <a:rPr lang="zh-CN" altLang="en-US" sz="1400" b="1" i="0" kern="1200" dirty="0" smtClean="0">
                <a:solidFill>
                  <a:schemeClr val="tx1"/>
                </a:solidFill>
                <a:latin typeface="+mn-lt"/>
                <a:ea typeface="+mn-ea"/>
                <a:cs typeface="+mn-cs"/>
              </a:rPr>
              <a:t>文件，</a:t>
            </a:r>
            <a:r>
              <a:rPr lang="en-US" altLang="zh-CN" sz="1400" b="1" i="0" kern="1200" dirty="0" smtClean="0">
                <a:solidFill>
                  <a:schemeClr val="tx1"/>
                </a:solidFill>
                <a:latin typeface="+mn-lt"/>
                <a:ea typeface="+mn-ea"/>
                <a:cs typeface="+mn-cs"/>
              </a:rPr>
              <a:t>go</a:t>
            </a:r>
            <a:r>
              <a:rPr lang="en-US" altLang="zh-CN" sz="1400" b="1" i="0" kern="1200" baseline="0" dirty="0" smtClean="0">
                <a:solidFill>
                  <a:schemeClr val="tx1"/>
                </a:solidFill>
                <a:latin typeface="+mn-lt"/>
                <a:ea typeface="+mn-ea"/>
                <a:cs typeface="+mn-cs"/>
              </a:rPr>
              <a:t> run </a:t>
            </a:r>
            <a:r>
              <a:rPr lang="en-US" altLang="zh-CN" sz="1400" b="1" i="0" kern="1200" baseline="0" dirty="0" err="1" smtClean="0">
                <a:solidFill>
                  <a:schemeClr val="tx1"/>
                </a:solidFill>
                <a:latin typeface="+mn-lt"/>
                <a:ea typeface="+mn-ea"/>
                <a:cs typeface="+mn-cs"/>
              </a:rPr>
              <a:t>main.go</a:t>
            </a:r>
            <a:endParaRPr lang="en-US" altLang="zh-CN" sz="1400" b="1" i="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endParaRPr lang="en-US" altLang="zh-CN" sz="1400" b="1" i="0" kern="1200" baseline="0" dirty="0" smtClean="0">
              <a:solidFill>
                <a:schemeClr val="tx1"/>
              </a:solidFill>
              <a:latin typeface="+mn-lt"/>
              <a:ea typeface="+mn-ea"/>
              <a:cs typeface="+mn-cs"/>
            </a:endParaRPr>
          </a:p>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b="0" i="0" kern="1200" dirty="0" smtClean="0">
                <a:solidFill>
                  <a:schemeClr val="tx1"/>
                </a:solidFill>
                <a:latin typeface="+mn-lt"/>
                <a:ea typeface="+mn-ea"/>
                <a:cs typeface="+mn-cs"/>
              </a:rPr>
              <a:t>Go </a:t>
            </a:r>
            <a:r>
              <a:rPr lang="zh-CN" altLang="en-US" sz="1400" b="0" i="0" kern="1200" dirty="0" smtClean="0">
                <a:solidFill>
                  <a:schemeClr val="tx1"/>
                </a:solidFill>
                <a:latin typeface="+mn-lt"/>
                <a:ea typeface="+mn-ea"/>
                <a:cs typeface="+mn-cs"/>
              </a:rPr>
              <a:t>程序可以由多个标记组成，可以是关键字，标识符，常量，字符串，符号</a:t>
            </a:r>
            <a:endParaRPr lang="zh-CN" altLang="en-US" sz="1400" b="1" i="0" kern="1200" dirty="0" smtClean="0">
              <a:solidFill>
                <a:schemeClr val="tx1"/>
              </a:solidFill>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11</a:t>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pPr/>
              <a:t>12</a:t>
            </a:fld>
            <a:endParaRPr lang="zh-CN" altLang="en-US"/>
          </a:p>
        </p:txBody>
      </p:sp>
    </p:spTree>
    <p:extLst>
      <p:ext uri="{BB962C8B-B14F-4D97-AF65-F5344CB8AC3E}">
        <p14:creationId xmlns:p14="http://schemas.microsoft.com/office/powerpoint/2010/main" xmlns="" val="2112444749"/>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altLang="zh-CN" sz="1400" dirty="0" smtClean="0"/>
              <a:t>Go</a:t>
            </a:r>
            <a:r>
              <a:rPr lang="zh-CN" altLang="en-US" sz="1400" dirty="0" smtClean="0"/>
              <a:t>语言的字符串的字节使用</a:t>
            </a:r>
            <a:r>
              <a:rPr lang="en-US" altLang="zh-CN" sz="1400" dirty="0" smtClean="0"/>
              <a:t>UTF-8</a:t>
            </a:r>
            <a:r>
              <a:rPr lang="zh-CN" altLang="en-US" sz="1400" dirty="0" smtClean="0"/>
              <a:t>编码标识</a:t>
            </a:r>
            <a:r>
              <a:rPr lang="en-US" altLang="zh-CN" sz="1400" dirty="0" smtClean="0"/>
              <a:t>Unicode</a:t>
            </a:r>
            <a:r>
              <a:rPr lang="zh-CN" altLang="en-US" sz="1400" dirty="0" smtClean="0"/>
              <a:t>文本</a:t>
            </a:r>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13</a:t>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r>
              <a:rPr lang="en-US" altLang="zh-CN" dirty="0" smtClean="0"/>
              <a:t>//</a:t>
            </a:r>
            <a:r>
              <a:rPr lang="zh-CN" altLang="en-US" dirty="0" smtClean="0"/>
              <a:t>类型相同多个变量</a:t>
            </a:r>
            <a:r>
              <a:rPr lang="en-US" altLang="zh-CN" dirty="0" smtClean="0"/>
              <a:t>, </a:t>
            </a:r>
            <a:r>
              <a:rPr lang="zh-CN" altLang="en-US" dirty="0" smtClean="0"/>
              <a:t>非全局变量 </a:t>
            </a:r>
            <a:endParaRPr lang="en-US" altLang="zh-CN" dirty="0" smtClean="0"/>
          </a:p>
          <a:p>
            <a:r>
              <a:rPr lang="en-US" dirty="0" err="1" smtClean="0"/>
              <a:t>var</a:t>
            </a:r>
            <a:r>
              <a:rPr lang="en-US" dirty="0" smtClean="0"/>
              <a:t> vname1, vname2, vname3 type vname1, vname2, vname3 = v1, v2, v3 </a:t>
            </a:r>
          </a:p>
          <a:p>
            <a:r>
              <a:rPr lang="en-US" dirty="0" err="1" smtClean="0"/>
              <a:t>var</a:t>
            </a:r>
            <a:r>
              <a:rPr lang="en-US" dirty="0" smtClean="0"/>
              <a:t> vname1, vname2, vname3 = v1, v2, v3 //</a:t>
            </a:r>
            <a:r>
              <a:rPr lang="zh-CN" altLang="en-US" dirty="0" smtClean="0"/>
              <a:t>和</a:t>
            </a:r>
            <a:r>
              <a:rPr lang="en-US" dirty="0" smtClean="0"/>
              <a:t>python</a:t>
            </a:r>
            <a:r>
              <a:rPr lang="zh-CN" altLang="en-US" dirty="0" smtClean="0"/>
              <a:t>很像</a:t>
            </a:r>
            <a:r>
              <a:rPr lang="en-US" altLang="zh-CN" dirty="0" smtClean="0"/>
              <a:t>,</a:t>
            </a:r>
            <a:r>
              <a:rPr lang="zh-CN" altLang="en-US" dirty="0" smtClean="0"/>
              <a:t>不需要显示声明类型，自动推断 </a:t>
            </a:r>
            <a:endParaRPr lang="en-US" altLang="zh-CN" dirty="0" smtClean="0"/>
          </a:p>
          <a:p>
            <a:r>
              <a:rPr lang="en-US" dirty="0" smtClean="0"/>
              <a:t>vname1, vname2, vname3 := v1, v2, v3 //</a:t>
            </a:r>
            <a:r>
              <a:rPr lang="zh-CN" altLang="en-US" dirty="0" smtClean="0"/>
              <a:t>出现在</a:t>
            </a:r>
            <a:r>
              <a:rPr lang="en-US" altLang="zh-CN" dirty="0" smtClean="0"/>
              <a:t>:=</a:t>
            </a:r>
            <a:r>
              <a:rPr lang="zh-CN" altLang="en-US" dirty="0" smtClean="0"/>
              <a:t>左侧的变量不应该是已经被声明过的，否则会导致编译错误 </a:t>
            </a:r>
            <a:endParaRPr lang="en-US" altLang="zh-CN" dirty="0" smtClean="0"/>
          </a:p>
          <a:p>
            <a:endParaRPr lang="en-US" altLang="zh-CN" dirty="0" smtClean="0"/>
          </a:p>
          <a:p>
            <a:r>
              <a:rPr lang="en-US" altLang="zh-CN" dirty="0" smtClean="0"/>
              <a:t>//</a:t>
            </a:r>
            <a:r>
              <a:rPr lang="zh-CN" altLang="en-US" dirty="0" smtClean="0"/>
              <a:t>类型不同多个变量</a:t>
            </a:r>
            <a:r>
              <a:rPr lang="en-US" altLang="zh-CN" dirty="0" smtClean="0"/>
              <a:t>, </a:t>
            </a:r>
            <a:r>
              <a:rPr lang="zh-CN" altLang="en-US" dirty="0" smtClean="0"/>
              <a:t>全局变量</a:t>
            </a:r>
            <a:r>
              <a:rPr lang="en-US" altLang="zh-CN" dirty="0" smtClean="0"/>
              <a:t>, </a:t>
            </a:r>
            <a:r>
              <a:rPr lang="zh-CN" altLang="en-US" dirty="0" smtClean="0"/>
              <a:t>局部变量不能使用这种方式 </a:t>
            </a:r>
            <a:endParaRPr lang="en-US" altLang="zh-CN" dirty="0" smtClean="0"/>
          </a:p>
          <a:p>
            <a:r>
              <a:rPr lang="en-US" dirty="0" err="1" smtClean="0"/>
              <a:t>var</a:t>
            </a:r>
            <a:r>
              <a:rPr lang="en-US" dirty="0" smtClean="0"/>
              <a:t> ( </a:t>
            </a:r>
          </a:p>
          <a:p>
            <a:r>
              <a:rPr lang="en-US" dirty="0" smtClean="0"/>
              <a:t>vname1 v_type1 </a:t>
            </a:r>
          </a:p>
          <a:p>
            <a:r>
              <a:rPr lang="en-US" dirty="0" smtClean="0"/>
              <a:t>vname2 v_type2 </a:t>
            </a:r>
          </a:p>
          <a:p>
            <a:r>
              <a:rPr lang="en-US" dirty="0" smtClean="0"/>
              <a:t>)</a:t>
            </a:r>
            <a:endParaRPr lang="zh-CN" altLang="en-US" dirty="0" smtClean="0"/>
          </a:p>
        </p:txBody>
      </p:sp>
      <p:sp>
        <p:nvSpPr>
          <p:cNvPr id="4" name="灯片编号占位符 3"/>
          <p:cNvSpPr>
            <a:spLocks noGrp="1"/>
          </p:cNvSpPr>
          <p:nvPr>
            <p:ph type="sldNum" sz="quarter" idx="10"/>
          </p:nvPr>
        </p:nvSpPr>
        <p:spPr/>
        <p:txBody>
          <a:bodyPr/>
          <a:lstStyle/>
          <a:p>
            <a:fld id="{A26B02EC-97C0-4E19-AA45-E904FCC1D11E}" type="slidenum">
              <a:rPr lang="en-GB" smtClean="0"/>
              <a:pPr/>
              <a:t>14</a:t>
            </a:fld>
            <a:endParaRPr lang="en-GB"/>
          </a:p>
        </p:txBody>
      </p:sp>
    </p:spTree>
    <p:extLst>
      <p:ext uri="{BB962C8B-B14F-4D97-AF65-F5344CB8AC3E}">
        <p14:creationId xmlns:p14="http://schemas.microsoft.com/office/powerpoint/2010/main" xmlns="" val="1942905435"/>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t>&lt;&lt;:</a:t>
            </a:r>
            <a:r>
              <a:rPr lang="zh-CN" altLang="en-US" sz="1400" b="0" i="0" kern="1200" dirty="0" smtClean="0">
                <a:solidFill>
                  <a:schemeClr val="tx1"/>
                </a:solidFill>
                <a:latin typeface="+mn-lt"/>
                <a:ea typeface="+mn-ea"/>
                <a:cs typeface="+mn-cs"/>
              </a:rPr>
              <a:t>左移</a:t>
            </a:r>
            <a:r>
              <a:rPr lang="en-US" sz="1400" b="0" i="0" kern="1200" dirty="0" smtClean="0">
                <a:solidFill>
                  <a:schemeClr val="tx1"/>
                </a:solidFill>
                <a:latin typeface="+mn-lt"/>
                <a:ea typeface="+mn-ea"/>
                <a:cs typeface="+mn-cs"/>
              </a:rPr>
              <a:t>n</a:t>
            </a:r>
            <a:r>
              <a:rPr lang="zh-CN" altLang="en-US" sz="1400" b="0" i="0" kern="1200" dirty="0" smtClean="0">
                <a:solidFill>
                  <a:schemeClr val="tx1"/>
                </a:solidFill>
                <a:latin typeface="+mn-lt"/>
                <a:ea typeface="+mn-ea"/>
                <a:cs typeface="+mn-cs"/>
              </a:rPr>
              <a:t>位就是乘以</a:t>
            </a:r>
            <a:r>
              <a:rPr lang="en-US" altLang="zh-CN" sz="1400" b="0" i="0" kern="1200" dirty="0" smtClean="0">
                <a:solidFill>
                  <a:schemeClr val="tx1"/>
                </a:solidFill>
                <a:latin typeface="+mn-lt"/>
                <a:ea typeface="+mn-ea"/>
                <a:cs typeface="+mn-cs"/>
              </a:rPr>
              <a:t>2</a:t>
            </a:r>
            <a:r>
              <a:rPr lang="zh-CN" altLang="en-US" sz="1400" b="0" i="0" kern="1200" dirty="0" smtClean="0">
                <a:solidFill>
                  <a:schemeClr val="tx1"/>
                </a:solidFill>
                <a:latin typeface="+mn-lt"/>
                <a:ea typeface="+mn-ea"/>
                <a:cs typeface="+mn-cs"/>
              </a:rPr>
              <a:t>的</a:t>
            </a:r>
            <a:r>
              <a:rPr lang="en-US" sz="1400" b="0" i="0" kern="1200" dirty="0" smtClean="0">
                <a:solidFill>
                  <a:schemeClr val="tx1"/>
                </a:solidFill>
                <a:latin typeface="+mn-lt"/>
                <a:ea typeface="+mn-ea"/>
                <a:cs typeface="+mn-cs"/>
              </a:rPr>
              <a:t>n</a:t>
            </a:r>
            <a:r>
              <a:rPr lang="zh-CN" altLang="en-US" sz="1400" b="0" i="0" kern="1200" dirty="0" smtClean="0">
                <a:solidFill>
                  <a:schemeClr val="tx1"/>
                </a:solidFill>
                <a:latin typeface="+mn-lt"/>
                <a:ea typeface="+mn-ea"/>
                <a:cs typeface="+mn-cs"/>
              </a:rPr>
              <a:t>次方</a:t>
            </a:r>
            <a:r>
              <a:rPr lang="en-US" altLang="zh-CN" sz="1400" b="0" i="0" kern="1200" dirty="0" smtClean="0">
                <a:solidFill>
                  <a:schemeClr val="tx1"/>
                </a:solidFill>
                <a:latin typeface="+mn-lt"/>
                <a:ea typeface="+mn-ea"/>
                <a:cs typeface="+mn-cs"/>
              </a:rPr>
              <a:t>(</a:t>
            </a:r>
            <a:r>
              <a:rPr lang="zh-CN" altLang="en-US" sz="1400" b="0" i="0" kern="1200" dirty="0" smtClean="0">
                <a:solidFill>
                  <a:schemeClr val="tx1"/>
                </a:solidFill>
                <a:latin typeface="+mn-lt"/>
                <a:ea typeface="+mn-ea"/>
                <a:cs typeface="+mn-cs"/>
              </a:rPr>
              <a:t>（</a:t>
            </a:r>
            <a:r>
              <a:rPr lang="en-US" altLang="zh-CN" sz="1400" b="0" i="0" kern="1200" dirty="0" smtClean="0">
                <a:solidFill>
                  <a:schemeClr val="tx1"/>
                </a:solidFill>
                <a:latin typeface="+mn-lt"/>
                <a:ea typeface="+mn-ea"/>
                <a:cs typeface="+mn-cs"/>
              </a:rPr>
              <a:t>A=60</a:t>
            </a:r>
            <a:r>
              <a:rPr lang="zh-CN" altLang="en-US" sz="1400" b="0" i="0" kern="1200" dirty="0" smtClean="0">
                <a:solidFill>
                  <a:schemeClr val="tx1"/>
                </a:solidFill>
                <a:latin typeface="+mn-lt"/>
                <a:ea typeface="+mn-ea"/>
                <a:cs typeface="+mn-cs"/>
              </a:rPr>
              <a:t>）</a:t>
            </a:r>
            <a:r>
              <a:rPr lang="en-US" altLang="zh-CN" sz="1400" b="0" i="0" kern="1200" dirty="0" smtClean="0">
                <a:solidFill>
                  <a:schemeClr val="tx1"/>
                </a:solidFill>
                <a:latin typeface="+mn-lt"/>
                <a:ea typeface="+mn-ea"/>
                <a:cs typeface="+mn-cs"/>
              </a:rPr>
              <a:t>A &lt;&lt; 2 </a:t>
            </a:r>
            <a:r>
              <a:rPr lang="zh-CN" altLang="en-US" sz="1400" b="0" i="0" kern="1200" dirty="0" smtClean="0">
                <a:solidFill>
                  <a:schemeClr val="tx1"/>
                </a:solidFill>
                <a:latin typeface="+mn-lt"/>
                <a:ea typeface="+mn-ea"/>
                <a:cs typeface="+mn-cs"/>
              </a:rPr>
              <a:t>结果为 </a:t>
            </a:r>
            <a:r>
              <a:rPr lang="en-US" altLang="zh-CN" sz="1400" b="0" i="0" kern="1200" dirty="0" smtClean="0">
                <a:solidFill>
                  <a:schemeClr val="tx1"/>
                </a:solidFill>
                <a:latin typeface="+mn-lt"/>
                <a:ea typeface="+mn-ea"/>
                <a:cs typeface="+mn-cs"/>
              </a:rPr>
              <a:t>240 </a:t>
            </a:r>
            <a:r>
              <a:rPr lang="zh-CN" altLang="en-US" sz="1400" b="0" i="0" kern="1200" dirty="0" smtClean="0">
                <a:solidFill>
                  <a:schemeClr val="tx1"/>
                </a:solidFill>
                <a:latin typeface="+mn-lt"/>
                <a:ea typeface="+mn-ea"/>
                <a:cs typeface="+mn-cs"/>
              </a:rPr>
              <a:t>，二进制为 </a:t>
            </a:r>
            <a:r>
              <a:rPr lang="en-US" altLang="zh-CN" sz="1400" b="0" i="0" kern="1200" dirty="0" smtClean="0">
                <a:solidFill>
                  <a:schemeClr val="tx1"/>
                </a:solidFill>
                <a:latin typeface="+mn-lt"/>
                <a:ea typeface="+mn-ea"/>
                <a:cs typeface="+mn-cs"/>
              </a:rPr>
              <a:t>1111 0000),</a:t>
            </a:r>
          </a:p>
          <a:p>
            <a:r>
              <a:rPr lang="en-US" altLang="zh-CN" sz="1400" b="0" i="0" kern="1200" dirty="0" smtClean="0">
                <a:solidFill>
                  <a:schemeClr val="tx1"/>
                </a:solidFill>
                <a:latin typeface="+mn-lt"/>
                <a:ea typeface="+mn-ea"/>
                <a:cs typeface="+mn-cs"/>
              </a:rPr>
              <a:t>&gt;&gt;:</a:t>
            </a:r>
            <a:r>
              <a:rPr lang="zh-CN" altLang="en-US" sz="1400" b="0" i="0" kern="1200" dirty="0" smtClean="0">
                <a:solidFill>
                  <a:schemeClr val="tx1"/>
                </a:solidFill>
                <a:latin typeface="+mn-lt"/>
                <a:ea typeface="+mn-ea"/>
                <a:cs typeface="+mn-cs"/>
              </a:rPr>
              <a:t>右移</a:t>
            </a:r>
            <a:r>
              <a:rPr lang="en-US" sz="1400" b="0" i="0" kern="1200" dirty="0" smtClean="0">
                <a:solidFill>
                  <a:schemeClr val="tx1"/>
                </a:solidFill>
                <a:latin typeface="+mn-lt"/>
                <a:ea typeface="+mn-ea"/>
                <a:cs typeface="+mn-cs"/>
              </a:rPr>
              <a:t>n</a:t>
            </a:r>
            <a:r>
              <a:rPr lang="zh-CN" altLang="en-US" sz="1400" b="0" i="0" kern="1200" dirty="0" smtClean="0">
                <a:solidFill>
                  <a:schemeClr val="tx1"/>
                </a:solidFill>
                <a:latin typeface="+mn-lt"/>
                <a:ea typeface="+mn-ea"/>
                <a:cs typeface="+mn-cs"/>
              </a:rPr>
              <a:t>位就是除以</a:t>
            </a:r>
            <a:r>
              <a:rPr lang="en-US" altLang="zh-CN" sz="1400" b="0" i="0" kern="1200" dirty="0" smtClean="0">
                <a:solidFill>
                  <a:schemeClr val="tx1"/>
                </a:solidFill>
                <a:latin typeface="+mn-lt"/>
                <a:ea typeface="+mn-ea"/>
                <a:cs typeface="+mn-cs"/>
              </a:rPr>
              <a:t>2</a:t>
            </a:r>
            <a:r>
              <a:rPr lang="zh-CN" altLang="en-US" sz="1400" b="0" i="0" kern="1200" dirty="0" smtClean="0">
                <a:solidFill>
                  <a:schemeClr val="tx1"/>
                </a:solidFill>
                <a:latin typeface="+mn-lt"/>
                <a:ea typeface="+mn-ea"/>
                <a:cs typeface="+mn-cs"/>
              </a:rPr>
              <a:t>的</a:t>
            </a:r>
            <a:r>
              <a:rPr lang="en-US" sz="1400" b="0" i="0" kern="1200" dirty="0" smtClean="0">
                <a:solidFill>
                  <a:schemeClr val="tx1"/>
                </a:solidFill>
                <a:latin typeface="+mn-lt"/>
                <a:ea typeface="+mn-ea"/>
                <a:cs typeface="+mn-cs"/>
              </a:rPr>
              <a:t>n</a:t>
            </a:r>
            <a:r>
              <a:rPr lang="zh-CN" altLang="en-US" sz="1400" b="0" i="0" kern="1200" dirty="0" smtClean="0">
                <a:solidFill>
                  <a:schemeClr val="tx1"/>
                </a:solidFill>
                <a:latin typeface="+mn-lt"/>
                <a:ea typeface="+mn-ea"/>
                <a:cs typeface="+mn-cs"/>
              </a:rPr>
              <a:t>次方</a:t>
            </a:r>
            <a:r>
              <a:rPr lang="en-US" altLang="zh-CN" sz="1400" b="0" i="0" kern="1200" dirty="0" smtClean="0">
                <a:solidFill>
                  <a:schemeClr val="tx1"/>
                </a:solidFill>
                <a:latin typeface="+mn-lt"/>
                <a:ea typeface="+mn-ea"/>
                <a:cs typeface="+mn-cs"/>
              </a:rPr>
              <a:t>(</a:t>
            </a:r>
            <a:r>
              <a:rPr lang="zh-CN" altLang="en-US" sz="1400" b="0" i="0" kern="1200" dirty="0" smtClean="0">
                <a:solidFill>
                  <a:schemeClr val="tx1"/>
                </a:solidFill>
                <a:latin typeface="+mn-lt"/>
                <a:ea typeface="+mn-ea"/>
                <a:cs typeface="+mn-cs"/>
              </a:rPr>
              <a:t>（</a:t>
            </a:r>
            <a:r>
              <a:rPr lang="en-US" altLang="zh-CN" sz="1400" b="0" i="0" kern="1200" dirty="0" smtClean="0">
                <a:solidFill>
                  <a:schemeClr val="tx1"/>
                </a:solidFill>
                <a:latin typeface="+mn-lt"/>
                <a:ea typeface="+mn-ea"/>
                <a:cs typeface="+mn-cs"/>
              </a:rPr>
              <a:t>A=60</a:t>
            </a:r>
            <a:r>
              <a:rPr lang="zh-CN" altLang="en-US" sz="1400" b="0" i="0" kern="1200" dirty="0" smtClean="0">
                <a:solidFill>
                  <a:schemeClr val="tx1"/>
                </a:solidFill>
                <a:latin typeface="+mn-lt"/>
                <a:ea typeface="+mn-ea"/>
                <a:cs typeface="+mn-cs"/>
              </a:rPr>
              <a:t>）</a:t>
            </a:r>
            <a:r>
              <a:rPr lang="en-US" altLang="zh-CN" sz="1400" b="0" i="0" kern="1200" dirty="0" smtClean="0">
                <a:solidFill>
                  <a:schemeClr val="tx1"/>
                </a:solidFill>
                <a:latin typeface="+mn-lt"/>
                <a:ea typeface="+mn-ea"/>
                <a:cs typeface="+mn-cs"/>
              </a:rPr>
              <a:t>A &gt;&gt; 2 </a:t>
            </a:r>
            <a:r>
              <a:rPr lang="zh-CN" altLang="en-US" sz="1400" b="0" i="0" kern="1200" dirty="0" smtClean="0">
                <a:solidFill>
                  <a:schemeClr val="tx1"/>
                </a:solidFill>
                <a:latin typeface="+mn-lt"/>
                <a:ea typeface="+mn-ea"/>
                <a:cs typeface="+mn-cs"/>
              </a:rPr>
              <a:t>结果为 </a:t>
            </a:r>
            <a:r>
              <a:rPr lang="en-US" altLang="zh-CN" sz="1400" b="0" i="0" kern="1200" dirty="0" smtClean="0">
                <a:solidFill>
                  <a:schemeClr val="tx1"/>
                </a:solidFill>
                <a:latin typeface="+mn-lt"/>
                <a:ea typeface="+mn-ea"/>
                <a:cs typeface="+mn-cs"/>
              </a:rPr>
              <a:t>15 </a:t>
            </a:r>
            <a:r>
              <a:rPr lang="zh-CN" altLang="en-US" sz="1400" b="0" i="0" kern="1200" dirty="0" smtClean="0">
                <a:solidFill>
                  <a:schemeClr val="tx1"/>
                </a:solidFill>
                <a:latin typeface="+mn-lt"/>
                <a:ea typeface="+mn-ea"/>
                <a:cs typeface="+mn-cs"/>
              </a:rPr>
              <a:t>，二进制为 </a:t>
            </a:r>
            <a:r>
              <a:rPr lang="en-US" altLang="zh-CN" sz="1400" b="0" i="0" kern="1200" dirty="0" smtClean="0">
                <a:solidFill>
                  <a:schemeClr val="tx1"/>
                </a:solidFill>
                <a:latin typeface="+mn-lt"/>
                <a:ea typeface="+mn-ea"/>
                <a:cs typeface="+mn-cs"/>
              </a:rPr>
              <a:t>0000 1111)</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15</a:t>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17</a:t>
            </a:fld>
            <a:endParaRPr lang="zh-CN" altLang="en-US"/>
          </a:p>
        </p:txBody>
      </p:sp>
    </p:spTree>
    <p:extLst>
      <p:ext uri="{BB962C8B-B14F-4D97-AF65-F5344CB8AC3E}">
        <p14:creationId xmlns:p14="http://schemas.microsoft.com/office/powerpoint/2010/main" xmlns="" val="402936223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sz="1400" b="1" i="0" kern="1200" dirty="0" smtClean="0">
                <a:solidFill>
                  <a:schemeClr val="tx1"/>
                </a:solidFill>
                <a:latin typeface="+mn-lt"/>
                <a:ea typeface="+mn-ea"/>
                <a:cs typeface="+mn-cs"/>
              </a:rPr>
              <a:t>函数返回多个值</a:t>
            </a:r>
            <a:endParaRPr lang="en-US" altLang="zh-CN" sz="1400" b="1" i="0" kern="1200" dirty="0" smtClean="0">
              <a:solidFill>
                <a:schemeClr val="tx1"/>
              </a:solidFill>
              <a:latin typeface="+mn-lt"/>
              <a:ea typeface="+mn-ea"/>
              <a:cs typeface="+mn-cs"/>
            </a:endParaRPr>
          </a:p>
          <a:p>
            <a:endParaRPr lang="zh-CN" altLang="en-US" sz="1400" b="1" i="0" kern="1200" dirty="0" smtClean="0">
              <a:solidFill>
                <a:schemeClr val="tx1"/>
              </a:solidFill>
              <a:latin typeface="+mn-lt"/>
              <a:ea typeface="+mn-ea"/>
              <a:cs typeface="+mn-cs"/>
            </a:endParaRPr>
          </a:p>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18</a:t>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19</a:t>
            </a:fld>
            <a:endParaRPr lang="zh-CN" altLang="en-US"/>
          </a:p>
        </p:txBody>
      </p:sp>
    </p:spTree>
    <p:extLst>
      <p:ext uri="{BB962C8B-B14F-4D97-AF65-F5344CB8AC3E}">
        <p14:creationId xmlns:p14="http://schemas.microsoft.com/office/powerpoint/2010/main" xmlns="" val="402936223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err="1" smtClean="0"/>
              <a:t>eg</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24</a:t>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err="1" smtClean="0"/>
              <a:t>eg</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25</a:t>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a:xfrm>
            <a:off x="685800" y="1143000"/>
            <a:ext cx="5486400" cy="3086100"/>
          </a:xfrm>
        </p:spPr>
      </p:sp>
      <p:sp>
        <p:nvSpPr>
          <p:cNvPr id="3" name="备注占位符 2"/>
          <p:cNvSpPr>
            <a:spLocks noGrp="1"/>
          </p:cNvSpPr>
          <p:nvPr>
            <p:ph type="body" idx="1"/>
          </p:nvPr>
        </p:nvSpPr>
        <p:spPr/>
        <p:txBody>
          <a:bodyPr/>
          <a:lstStyle/>
          <a:p>
            <a:endParaRPr lang="en-US"/>
          </a:p>
        </p:txBody>
      </p:sp>
      <p:sp>
        <p:nvSpPr>
          <p:cNvPr id="4" name="灯片编号占位符 3"/>
          <p:cNvSpPr>
            <a:spLocks noGrp="1"/>
          </p:cNvSpPr>
          <p:nvPr>
            <p:ph type="sldNum" sz="quarter" idx="10"/>
          </p:nvPr>
        </p:nvSpPr>
        <p:spPr/>
        <p:txBody>
          <a:bodyPr/>
          <a:lstStyle/>
          <a:p>
            <a:fld id="{4AE1D939-3E60-4063-B05E-56844F97CE60}" type="slidenum">
              <a:rPr lang="zh-CN" altLang="en-US" smtClean="0"/>
              <a:pPr/>
              <a:t>2</a:t>
            </a:fld>
            <a:endParaRPr lang="zh-CN" altLang="en-US"/>
          </a:p>
        </p:txBody>
      </p:sp>
    </p:spTree>
    <p:extLst>
      <p:ext uri="{BB962C8B-B14F-4D97-AF65-F5344CB8AC3E}">
        <p14:creationId xmlns:p14="http://schemas.microsoft.com/office/powerpoint/2010/main" xmlns="" val="339540840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pPr/>
              <a:t>35</a:t>
            </a:fld>
            <a:endParaRPr lang="zh-CN" altLang="en-US"/>
          </a:p>
        </p:txBody>
      </p:sp>
    </p:spTree>
    <p:extLst>
      <p:ext uri="{BB962C8B-B14F-4D97-AF65-F5344CB8AC3E}">
        <p14:creationId xmlns:p14="http://schemas.microsoft.com/office/powerpoint/2010/main" xmlns="" val="344569186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36</a:t>
            </a:fld>
            <a:endParaRPr lang="zh-CN" altLang="en-US"/>
          </a:p>
        </p:txBody>
      </p:sp>
    </p:spTree>
    <p:extLst>
      <p:ext uri="{BB962C8B-B14F-4D97-AF65-F5344CB8AC3E}">
        <p14:creationId xmlns:p14="http://schemas.microsoft.com/office/powerpoint/2010/main" xmlns="" val="102098201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pPr/>
              <a:t>3</a:t>
            </a:fld>
            <a:endParaRPr lang="zh-CN" altLang="en-US"/>
          </a:p>
        </p:txBody>
      </p:sp>
    </p:spTree>
    <p:extLst>
      <p:ext uri="{BB962C8B-B14F-4D97-AF65-F5344CB8AC3E}">
        <p14:creationId xmlns:p14="http://schemas.microsoft.com/office/powerpoint/2010/main" xmlns="" val="381039877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A26B02EC-97C0-4E19-AA45-E904FCC1D11E}" type="slidenum">
              <a:rPr lang="en-GB" smtClean="0"/>
              <a:pPr/>
              <a:t>4</a:t>
            </a:fld>
            <a:endParaRPr lang="en-GB"/>
          </a:p>
        </p:txBody>
      </p:sp>
    </p:spTree>
    <p:extLst>
      <p:ext uri="{BB962C8B-B14F-4D97-AF65-F5344CB8AC3E}">
        <p14:creationId xmlns:p14="http://schemas.microsoft.com/office/powerpoint/2010/main" xmlns="" val="3049654434"/>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pPr/>
              <a:t>5</a:t>
            </a:fld>
            <a:endParaRPr lang="zh-CN" altLang="en-US"/>
          </a:p>
        </p:txBody>
      </p:sp>
    </p:spTree>
    <p:extLst>
      <p:ext uri="{BB962C8B-B14F-4D97-AF65-F5344CB8AC3E}">
        <p14:creationId xmlns:p14="http://schemas.microsoft.com/office/powerpoint/2010/main" xmlns="" val="125380471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zh-CN" altLang="en-US" dirty="0" smtClean="0"/>
              <a:t>在 </a:t>
            </a:r>
            <a:r>
              <a:rPr lang="en-US" altLang="zh-CN" dirty="0" smtClean="0"/>
              <a:t>Java </a:t>
            </a:r>
            <a:r>
              <a:rPr lang="zh-CN" altLang="en-US" dirty="0" smtClean="0"/>
              <a:t>中创建新的线程，内存的利用率并不高效。每个线程会消耗大约 </a:t>
            </a:r>
            <a:r>
              <a:rPr lang="en-US" altLang="zh-CN" dirty="0" smtClean="0"/>
              <a:t>1 MB </a:t>
            </a:r>
            <a:r>
              <a:rPr lang="zh-CN" altLang="en-US" dirty="0" smtClean="0"/>
              <a:t>的堆内存，最终，如果你运行了上千个线程，他们会对堆带来巨大的压力，并且会由于内存不足而宕机。另外，你想要在两个或者多个线程之间通信，也是非常困难的。</a:t>
            </a:r>
          </a:p>
          <a:p>
            <a:r>
              <a:rPr lang="zh-CN" altLang="en-US" dirty="0" smtClean="0"/>
              <a:t>另一方面，</a:t>
            </a:r>
            <a:r>
              <a:rPr lang="en-US" altLang="zh-CN" dirty="0" smtClean="0"/>
              <a:t>Go </a:t>
            </a:r>
            <a:r>
              <a:rPr lang="zh-CN" altLang="en-US" dirty="0" smtClean="0"/>
              <a:t>于 </a:t>
            </a:r>
            <a:r>
              <a:rPr lang="en-US" altLang="zh-CN" dirty="0" smtClean="0"/>
              <a:t>2009 </a:t>
            </a:r>
            <a:r>
              <a:rPr lang="zh-CN" altLang="en-US" dirty="0" smtClean="0"/>
              <a:t>年发布，这时多核处理器已经可用了。这也是为什么 </a:t>
            </a:r>
            <a:r>
              <a:rPr lang="en-US" altLang="zh-CN" dirty="0" smtClean="0"/>
              <a:t>Go </a:t>
            </a:r>
            <a:r>
              <a:rPr lang="zh-CN" altLang="en-US" dirty="0" smtClean="0"/>
              <a:t>在构建时会考虑保证并发性。</a:t>
            </a:r>
            <a:r>
              <a:rPr lang="en-US" altLang="zh-CN" dirty="0" smtClean="0"/>
              <a:t>Go </a:t>
            </a:r>
            <a:r>
              <a:rPr lang="zh-CN" altLang="en-US" dirty="0" smtClean="0"/>
              <a:t>拥有 </a:t>
            </a:r>
            <a:r>
              <a:rPr lang="en-US" altLang="zh-CN" dirty="0" err="1" smtClean="0"/>
              <a:t>goroutine</a:t>
            </a:r>
            <a:r>
              <a:rPr lang="en-US" altLang="zh-CN" dirty="0" smtClean="0"/>
              <a:t> </a:t>
            </a:r>
            <a:r>
              <a:rPr lang="zh-CN" altLang="en-US" dirty="0" smtClean="0"/>
              <a:t>来替代线程，单个</a:t>
            </a:r>
            <a:r>
              <a:rPr lang="en-US" altLang="zh-CN" dirty="0" err="1" smtClean="0"/>
              <a:t>goroutine</a:t>
            </a:r>
            <a:r>
              <a:rPr lang="zh-CN" altLang="en-US" dirty="0" smtClean="0"/>
              <a:t>消耗大约 </a:t>
            </a:r>
            <a:r>
              <a:rPr lang="en-US" altLang="zh-CN" dirty="0" smtClean="0"/>
              <a:t>2 KB </a:t>
            </a:r>
            <a:r>
              <a:rPr lang="zh-CN" altLang="en-US" dirty="0" smtClean="0"/>
              <a:t>的堆内存。因此，你可以随时启动上百万个 </a:t>
            </a:r>
            <a:r>
              <a:rPr lang="en-US" altLang="zh-CN" dirty="0" err="1" smtClean="0"/>
              <a:t>goroutine</a:t>
            </a:r>
            <a:r>
              <a:rPr lang="zh-CN" altLang="en-US" dirty="0" smtClean="0"/>
              <a:t>。</a:t>
            </a:r>
          </a:p>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6</a:t>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63EF2083-0386-4B43-BE3F-5071C6BB4FA7}" type="slidenum">
              <a:rPr lang="zh-CN" altLang="en-US" smtClean="0"/>
              <a:pPr/>
              <a:t>7</a:t>
            </a:fld>
            <a:endParaRPr lang="zh-CN" altLang="en-US"/>
          </a:p>
        </p:txBody>
      </p:sp>
    </p:spTree>
    <p:extLst>
      <p:ext uri="{BB962C8B-B14F-4D97-AF65-F5344CB8AC3E}">
        <p14:creationId xmlns:p14="http://schemas.microsoft.com/office/powerpoint/2010/main" xmlns="" val="211244474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r>
              <a:rPr lang="en-US" altLang="zh-CN" dirty="0" smtClean="0"/>
              <a:t>Mac</a:t>
            </a:r>
            <a:r>
              <a:rPr lang="zh-CN" altLang="en-US" dirty="0" smtClean="0"/>
              <a:t>下还可以直接使用</a:t>
            </a:r>
            <a:r>
              <a:rPr lang="en-US" altLang="zh-CN" dirty="0" smtClean="0"/>
              <a:t>.</a:t>
            </a:r>
            <a:r>
              <a:rPr lang="en-US" altLang="zh-CN" dirty="0" err="1" smtClean="0"/>
              <a:t>pkg</a:t>
            </a:r>
            <a:r>
              <a:rPr lang="zh-CN" altLang="en-US" dirty="0" smtClean="0"/>
              <a:t>文件直接安装</a:t>
            </a:r>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9</a:t>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normAutofit/>
          </a:bodyPr>
          <a:lstStyle/>
          <a:p>
            <a:pPr marL="0" marR="0" indent="0" algn="l" defTabSz="914400" rtl="0" eaLnBrk="0" fontAlgn="base" latinLnBrk="0" hangingPunct="0">
              <a:lnSpc>
                <a:spcPct val="100000"/>
              </a:lnSpc>
              <a:spcBef>
                <a:spcPct val="30000"/>
              </a:spcBef>
              <a:spcAft>
                <a:spcPct val="0"/>
              </a:spcAft>
              <a:buClrTx/>
              <a:buSzTx/>
              <a:buFontTx/>
              <a:buNone/>
              <a:tabLst/>
              <a:defRPr/>
            </a:pPr>
            <a:r>
              <a:rPr lang="en-US" altLang="zh-CN" dirty="0" smtClean="0"/>
              <a:t>Demo1</a:t>
            </a:r>
            <a:r>
              <a:rPr lang="en-US" altLang="zh-CN" baseline="0" dirty="0" smtClean="0"/>
              <a:t> hello word</a:t>
            </a:r>
            <a:endParaRPr lang="zh-CN" altLang="en-US" dirty="0" smtClean="0"/>
          </a:p>
          <a:p>
            <a:endParaRPr lang="zh-CN" altLang="en-US" dirty="0"/>
          </a:p>
        </p:txBody>
      </p:sp>
      <p:sp>
        <p:nvSpPr>
          <p:cNvPr id="4" name="灯片编号占位符 3"/>
          <p:cNvSpPr>
            <a:spLocks noGrp="1"/>
          </p:cNvSpPr>
          <p:nvPr>
            <p:ph type="sldNum" sz="quarter" idx="10"/>
          </p:nvPr>
        </p:nvSpPr>
        <p:spPr/>
        <p:txBody>
          <a:bodyPr/>
          <a:lstStyle/>
          <a:p>
            <a:fld id="{418F03C3-53C1-4F10-8DAF-D1F318E96C6E}" type="slidenum">
              <a:rPr lang="zh-CN" altLang="en-US" smtClean="0"/>
              <a:pPr/>
              <a:t>10</a:t>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32BF82D2-7A68-459D-A996-9BDDA2518FA4}" type="datetimeFigureOut">
              <a:rPr lang="zh-CN" altLang="en-US" smtClean="0"/>
              <a:pPr/>
              <a:t>2019/11/8</a:t>
            </a:fld>
            <a:endParaRPr lang="zh-CN" altLang="en-US"/>
          </a:p>
        </p:txBody>
      </p:sp>
      <p:sp>
        <p:nvSpPr>
          <p:cNvPr id="3" name="Footer Placeholder 2"/>
          <p:cNvSpPr>
            <a:spLocks noGrp="1"/>
          </p:cNvSpPr>
          <p:nvPr>
            <p:ph type="ftr" sz="quarter" idx="11"/>
          </p:nvPr>
        </p:nvSpPr>
        <p:spPr/>
        <p:txBody>
          <a:bodyPr/>
          <a:lstStyle/>
          <a:p>
            <a:endParaRPr lang="zh-CN" altLang="en-US"/>
          </a:p>
        </p:txBody>
      </p:sp>
      <p:sp>
        <p:nvSpPr>
          <p:cNvPr id="4" name="Slide Number Placeholder 3"/>
          <p:cNvSpPr>
            <a:spLocks noGrp="1"/>
          </p:cNvSpPr>
          <p:nvPr>
            <p:ph type="sldNum" sz="quarter" idx="12"/>
          </p:nvPr>
        </p:nvSpPr>
        <p:spPr/>
        <p:txBody>
          <a:bodyPr/>
          <a:lstStyle/>
          <a:p>
            <a:fld id="{3E01EE5D-26FB-46D5-A381-ECFB35BF1D34}" type="slidenum">
              <a:rPr lang="zh-CN" altLang="en-US" smtClean="0"/>
              <a:pPr/>
              <a:t>‹#›</a:t>
            </a:fld>
            <a:endParaRPr lang="zh-CN" altLang="en-US"/>
          </a:p>
        </p:txBody>
      </p:sp>
    </p:spTree>
    <p:extLst>
      <p:ext uri="{BB962C8B-B14F-4D97-AF65-F5344CB8AC3E}">
        <p14:creationId xmlns:p14="http://schemas.microsoft.com/office/powerpoint/2010/main" xmlns="" val="2348547749"/>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userDrawn="1">
  <p:cSld name="标题和内容">
    <p:spTree>
      <p:nvGrpSpPr>
        <p:cNvPr id="1" name=""/>
        <p:cNvGrpSpPr/>
        <p:nvPr/>
      </p:nvGrpSpPr>
      <p:grpSpPr>
        <a:xfrm>
          <a:off x="0" y="0"/>
          <a:ext cx="0" cy="0"/>
          <a:chOff x="0" y="0"/>
          <a:chExt cx="0" cy="0"/>
        </a:xfrm>
      </p:grpSpPr>
    </p:spTree>
    <p:extLst>
      <p:ext uri="{BB962C8B-B14F-4D97-AF65-F5344CB8AC3E}">
        <p14:creationId xmlns:p14="http://schemas.microsoft.com/office/powerpoint/2010/main" xmlns="" val="2684163152"/>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3"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884039" y="385072"/>
            <a:ext cx="11090672" cy="1397978"/>
          </a:xfrm>
          <a:prstGeom prst="rect">
            <a:avLst/>
          </a:prstGeom>
        </p:spPr>
        <p:txBody>
          <a:bodyPr vert="horz" lIns="91440" tIns="45720" rIns="91440" bIns="45720" rtlCol="0" anchor="ctr">
            <a:normAutofit/>
          </a:bodyPr>
          <a:lstStyle/>
          <a:p>
            <a:r>
              <a:rPr lang="zh-CN" altLang="en-US" smtClean="0"/>
              <a:t>单击此处编辑母版标题样式</a:t>
            </a:r>
            <a:endParaRPr lang="en-US" dirty="0"/>
          </a:p>
        </p:txBody>
      </p:sp>
      <p:sp>
        <p:nvSpPr>
          <p:cNvPr id="3" name="Text Placeholder 2"/>
          <p:cNvSpPr>
            <a:spLocks noGrp="1"/>
          </p:cNvSpPr>
          <p:nvPr>
            <p:ph type="body" idx="1"/>
          </p:nvPr>
        </p:nvSpPr>
        <p:spPr>
          <a:xfrm>
            <a:off x="884039" y="1925358"/>
            <a:ext cx="11090672" cy="4589050"/>
          </a:xfrm>
          <a:prstGeom prst="rect">
            <a:avLst/>
          </a:prstGeom>
        </p:spPr>
        <p:txBody>
          <a:bodyPr vert="horz" lIns="91440" tIns="45720" rIns="91440" bIns="45720" rtlCol="0">
            <a:normAutofit/>
          </a:bodyPr>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en-US" dirty="0"/>
          </a:p>
        </p:txBody>
      </p:sp>
      <p:sp>
        <p:nvSpPr>
          <p:cNvPr id="4" name="Date Placeholder 3"/>
          <p:cNvSpPr>
            <a:spLocks noGrp="1"/>
          </p:cNvSpPr>
          <p:nvPr>
            <p:ph type="dt" sz="half" idx="2"/>
          </p:nvPr>
        </p:nvSpPr>
        <p:spPr>
          <a:xfrm>
            <a:off x="884039" y="6703595"/>
            <a:ext cx="2893219" cy="385072"/>
          </a:xfrm>
          <a:prstGeom prst="rect">
            <a:avLst/>
          </a:prstGeom>
        </p:spPr>
        <p:txBody>
          <a:bodyPr vert="horz" lIns="91440" tIns="45720" rIns="91440" bIns="45720" rtlCol="0" anchor="ctr"/>
          <a:lstStyle>
            <a:lvl1pPr algn="l">
              <a:defRPr sz="1266">
                <a:solidFill>
                  <a:schemeClr val="tx1">
                    <a:tint val="75000"/>
                  </a:schemeClr>
                </a:solidFill>
              </a:defRPr>
            </a:lvl1pPr>
          </a:lstStyle>
          <a:p>
            <a:fld id="{32BF82D2-7A68-459D-A996-9BDDA2518FA4}" type="datetimeFigureOut">
              <a:rPr lang="zh-CN" altLang="en-US" smtClean="0"/>
              <a:pPr/>
              <a:t>2019/11/8</a:t>
            </a:fld>
            <a:endParaRPr lang="zh-CN" altLang="en-US"/>
          </a:p>
        </p:txBody>
      </p:sp>
      <p:sp>
        <p:nvSpPr>
          <p:cNvPr id="5" name="Footer Placeholder 4"/>
          <p:cNvSpPr>
            <a:spLocks noGrp="1"/>
          </p:cNvSpPr>
          <p:nvPr>
            <p:ph type="ftr" sz="quarter" idx="3"/>
          </p:nvPr>
        </p:nvSpPr>
        <p:spPr>
          <a:xfrm>
            <a:off x="4259461" y="6703595"/>
            <a:ext cx="4339828" cy="385072"/>
          </a:xfrm>
          <a:prstGeom prst="rect">
            <a:avLst/>
          </a:prstGeom>
        </p:spPr>
        <p:txBody>
          <a:bodyPr vert="horz" lIns="91440" tIns="45720" rIns="91440" bIns="45720" rtlCol="0" anchor="ctr"/>
          <a:lstStyle>
            <a:lvl1pPr algn="ctr">
              <a:defRPr sz="1266">
                <a:solidFill>
                  <a:schemeClr val="tx1">
                    <a:tint val="75000"/>
                  </a:schemeClr>
                </a:solidFill>
              </a:defRPr>
            </a:lvl1pPr>
          </a:lstStyle>
          <a:p>
            <a:endParaRPr lang="zh-CN" altLang="en-US"/>
          </a:p>
        </p:txBody>
      </p:sp>
      <p:sp>
        <p:nvSpPr>
          <p:cNvPr id="6" name="Slide Number Placeholder 5"/>
          <p:cNvSpPr>
            <a:spLocks noGrp="1"/>
          </p:cNvSpPr>
          <p:nvPr>
            <p:ph type="sldNum" sz="quarter" idx="4"/>
          </p:nvPr>
        </p:nvSpPr>
        <p:spPr>
          <a:xfrm>
            <a:off x="9081492" y="6703595"/>
            <a:ext cx="2893219" cy="385072"/>
          </a:xfrm>
          <a:prstGeom prst="rect">
            <a:avLst/>
          </a:prstGeom>
        </p:spPr>
        <p:txBody>
          <a:bodyPr vert="horz" lIns="91440" tIns="45720" rIns="91440" bIns="45720" rtlCol="0" anchor="ctr"/>
          <a:lstStyle>
            <a:lvl1pPr algn="r">
              <a:defRPr sz="1266">
                <a:solidFill>
                  <a:schemeClr val="tx1">
                    <a:tint val="75000"/>
                  </a:schemeClr>
                </a:solidFill>
              </a:defRPr>
            </a:lvl1pPr>
          </a:lstStyle>
          <a:p>
            <a:fld id="{3E01EE5D-26FB-46D5-A381-ECFB35BF1D34}" type="slidenum">
              <a:rPr lang="zh-CN" altLang="en-US" smtClean="0"/>
              <a:pPr/>
              <a:t>‹#›</a:t>
            </a:fld>
            <a:endParaRPr lang="zh-CN" altLang="en-US"/>
          </a:p>
        </p:txBody>
      </p:sp>
    </p:spTree>
    <p:extLst>
      <p:ext uri="{BB962C8B-B14F-4D97-AF65-F5344CB8AC3E}">
        <p14:creationId xmlns:p14="http://schemas.microsoft.com/office/powerpoint/2010/main" xmlns="" val="1336246420"/>
      </p:ext>
    </p:extLst>
  </p:cSld>
  <p:clrMap bg1="lt1" tx1="dk1" bg2="lt2" tx2="dk2" accent1="accent1" accent2="accent2" accent3="accent3" accent4="accent4" accent5="accent5" accent6="accent6" hlink="hlink" folHlink="folHlink"/>
  <p:sldLayoutIdLst>
    <p:sldLayoutId id="2147483724" r:id="rId1"/>
    <p:sldLayoutId id="2147483725" r:id="rId2"/>
  </p:sldLayoutIdLst>
  <p:timing>
    <p:tnLst>
      <p:par>
        <p:cTn id="1" dur="indefinite" restart="never" nodeType="tmRoot"/>
      </p:par>
    </p:tnLst>
  </p:timing>
  <p:txStyles>
    <p:titleStyle>
      <a:lvl1pPr algn="l" defTabSz="964326" rtl="0" eaLnBrk="1" latinLnBrk="0" hangingPunct="1">
        <a:lnSpc>
          <a:spcPct val="90000"/>
        </a:lnSpc>
        <a:spcBef>
          <a:spcPct val="0"/>
        </a:spcBef>
        <a:buNone/>
        <a:defRPr sz="4640" kern="1200">
          <a:solidFill>
            <a:schemeClr val="tx1"/>
          </a:solidFill>
          <a:latin typeface="+mj-lt"/>
          <a:ea typeface="+mj-ea"/>
          <a:cs typeface="+mj-cs"/>
        </a:defRPr>
      </a:lvl1pPr>
    </p:titleStyle>
    <p:bodyStyle>
      <a:lvl1pPr marL="241082" indent="-241082" algn="l" defTabSz="964326" rtl="0" eaLnBrk="1" latinLnBrk="0" hangingPunct="1">
        <a:lnSpc>
          <a:spcPct val="90000"/>
        </a:lnSpc>
        <a:spcBef>
          <a:spcPts val="1055"/>
        </a:spcBef>
        <a:buFont typeface="Arial" panose="020B0604020202020204" pitchFamily="34" charset="0"/>
        <a:buChar char="•"/>
        <a:defRPr sz="2953" kern="1200">
          <a:solidFill>
            <a:schemeClr val="tx1"/>
          </a:solidFill>
          <a:latin typeface="+mn-lt"/>
          <a:ea typeface="+mn-ea"/>
          <a:cs typeface="+mn-cs"/>
        </a:defRPr>
      </a:lvl1pPr>
      <a:lvl2pPr marL="723245" indent="-241082" algn="l" defTabSz="964326" rtl="0" eaLnBrk="1" latinLnBrk="0" hangingPunct="1">
        <a:lnSpc>
          <a:spcPct val="90000"/>
        </a:lnSpc>
        <a:spcBef>
          <a:spcPts val="527"/>
        </a:spcBef>
        <a:buFont typeface="Arial" panose="020B0604020202020204" pitchFamily="34" charset="0"/>
        <a:buChar char="•"/>
        <a:defRPr sz="2531" kern="1200">
          <a:solidFill>
            <a:schemeClr val="tx1"/>
          </a:solidFill>
          <a:latin typeface="+mn-lt"/>
          <a:ea typeface="+mn-ea"/>
          <a:cs typeface="+mn-cs"/>
        </a:defRPr>
      </a:lvl2pPr>
      <a:lvl3pPr marL="1205408" indent="-241082" algn="l" defTabSz="964326" rtl="0" eaLnBrk="1" latinLnBrk="0" hangingPunct="1">
        <a:lnSpc>
          <a:spcPct val="90000"/>
        </a:lnSpc>
        <a:spcBef>
          <a:spcPts val="527"/>
        </a:spcBef>
        <a:buFont typeface="Arial" panose="020B0604020202020204" pitchFamily="34" charset="0"/>
        <a:buChar char="•"/>
        <a:defRPr sz="2109" kern="1200">
          <a:solidFill>
            <a:schemeClr val="tx1"/>
          </a:solidFill>
          <a:latin typeface="+mn-lt"/>
          <a:ea typeface="+mn-ea"/>
          <a:cs typeface="+mn-cs"/>
        </a:defRPr>
      </a:lvl3pPr>
      <a:lvl4pPr marL="1687571"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4pPr>
      <a:lvl5pPr marL="2169734"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5pPr>
      <a:lvl6pPr marL="265189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6pPr>
      <a:lvl7pPr marL="3134060"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7pPr>
      <a:lvl8pPr marL="3616223"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8pPr>
      <a:lvl9pPr marL="4098387" indent="-241082" algn="l" defTabSz="964326" rtl="0" eaLnBrk="1" latinLnBrk="0" hangingPunct="1">
        <a:lnSpc>
          <a:spcPct val="90000"/>
        </a:lnSpc>
        <a:spcBef>
          <a:spcPts val="527"/>
        </a:spcBef>
        <a:buFont typeface="Arial" panose="020B0604020202020204" pitchFamily="34" charset="0"/>
        <a:buChar char="•"/>
        <a:defRPr sz="1898" kern="1200">
          <a:solidFill>
            <a:schemeClr val="tx1"/>
          </a:solidFill>
          <a:latin typeface="+mn-lt"/>
          <a:ea typeface="+mn-ea"/>
          <a:cs typeface="+mn-cs"/>
        </a:defRPr>
      </a:lvl9pPr>
    </p:bodyStyle>
    <p:otherStyle>
      <a:defPPr>
        <a:defRPr lang="en-US"/>
      </a:defPPr>
      <a:lvl1pPr marL="0" algn="l" defTabSz="964326" rtl="0" eaLnBrk="1" latinLnBrk="0" hangingPunct="1">
        <a:defRPr sz="1898" kern="1200">
          <a:solidFill>
            <a:schemeClr val="tx1"/>
          </a:solidFill>
          <a:latin typeface="+mn-lt"/>
          <a:ea typeface="+mn-ea"/>
          <a:cs typeface="+mn-cs"/>
        </a:defRPr>
      </a:lvl1pPr>
      <a:lvl2pPr marL="482163" algn="l" defTabSz="964326" rtl="0" eaLnBrk="1" latinLnBrk="0" hangingPunct="1">
        <a:defRPr sz="1898" kern="1200">
          <a:solidFill>
            <a:schemeClr val="tx1"/>
          </a:solidFill>
          <a:latin typeface="+mn-lt"/>
          <a:ea typeface="+mn-ea"/>
          <a:cs typeface="+mn-cs"/>
        </a:defRPr>
      </a:lvl2pPr>
      <a:lvl3pPr marL="964326" algn="l" defTabSz="964326" rtl="0" eaLnBrk="1" latinLnBrk="0" hangingPunct="1">
        <a:defRPr sz="1898" kern="1200">
          <a:solidFill>
            <a:schemeClr val="tx1"/>
          </a:solidFill>
          <a:latin typeface="+mn-lt"/>
          <a:ea typeface="+mn-ea"/>
          <a:cs typeface="+mn-cs"/>
        </a:defRPr>
      </a:lvl3pPr>
      <a:lvl4pPr marL="1446489" algn="l" defTabSz="964326" rtl="0" eaLnBrk="1" latinLnBrk="0" hangingPunct="1">
        <a:defRPr sz="1898" kern="1200">
          <a:solidFill>
            <a:schemeClr val="tx1"/>
          </a:solidFill>
          <a:latin typeface="+mn-lt"/>
          <a:ea typeface="+mn-ea"/>
          <a:cs typeface="+mn-cs"/>
        </a:defRPr>
      </a:lvl4pPr>
      <a:lvl5pPr marL="1928652" algn="l" defTabSz="964326" rtl="0" eaLnBrk="1" latinLnBrk="0" hangingPunct="1">
        <a:defRPr sz="1898" kern="1200">
          <a:solidFill>
            <a:schemeClr val="tx1"/>
          </a:solidFill>
          <a:latin typeface="+mn-lt"/>
          <a:ea typeface="+mn-ea"/>
          <a:cs typeface="+mn-cs"/>
        </a:defRPr>
      </a:lvl5pPr>
      <a:lvl6pPr marL="2410816" algn="l" defTabSz="964326" rtl="0" eaLnBrk="1" latinLnBrk="0" hangingPunct="1">
        <a:defRPr sz="1898" kern="1200">
          <a:solidFill>
            <a:schemeClr val="tx1"/>
          </a:solidFill>
          <a:latin typeface="+mn-lt"/>
          <a:ea typeface="+mn-ea"/>
          <a:cs typeface="+mn-cs"/>
        </a:defRPr>
      </a:lvl6pPr>
      <a:lvl7pPr marL="2892979" algn="l" defTabSz="964326" rtl="0" eaLnBrk="1" latinLnBrk="0" hangingPunct="1">
        <a:defRPr sz="1898" kern="1200">
          <a:solidFill>
            <a:schemeClr val="tx1"/>
          </a:solidFill>
          <a:latin typeface="+mn-lt"/>
          <a:ea typeface="+mn-ea"/>
          <a:cs typeface="+mn-cs"/>
        </a:defRPr>
      </a:lvl7pPr>
      <a:lvl8pPr marL="3375142" algn="l" defTabSz="964326" rtl="0" eaLnBrk="1" latinLnBrk="0" hangingPunct="1">
        <a:defRPr sz="1898" kern="1200">
          <a:solidFill>
            <a:schemeClr val="tx1"/>
          </a:solidFill>
          <a:latin typeface="+mn-lt"/>
          <a:ea typeface="+mn-ea"/>
          <a:cs typeface="+mn-cs"/>
        </a:defRPr>
      </a:lvl8pPr>
      <a:lvl9pPr marL="3857305" algn="l" defTabSz="964326" rtl="0" eaLnBrk="1" latinLnBrk="0" hangingPunct="1">
        <a:defRPr sz="1898"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notesSlide" Target="../notesSlides/notesSlide1.xml"/><Relationship Id="rId2" Type="http://schemas.openxmlformats.org/officeDocument/2006/relationships/slideLayout" Target="../slideLayouts/slideLayout1.xml"/><Relationship Id="rId1" Type="http://schemas.openxmlformats.org/officeDocument/2006/relationships/video" Target="NULL" TargetMode="External"/><Relationship Id="rId6" Type="http://schemas.openxmlformats.org/officeDocument/2006/relationships/image" Target="../media/image2.png"/><Relationship Id="rId5" Type="http://schemas.microsoft.com/office/2007/relationships/media" Target="../media/media1.mp3"/><Relationship Id="rId4" Type="http://schemas.openxmlformats.org/officeDocument/2006/relationships/image" Target="../media/image1.jpe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7.jpeg"/><Relationship Id="rId2" Type="http://schemas.openxmlformats.org/officeDocument/2006/relationships/notesSlide" Target="../notesSlides/notesSlide10.xml"/><Relationship Id="rId1" Type="http://schemas.openxmlformats.org/officeDocument/2006/relationships/slideLayout" Target="../slideLayouts/slideLayout2.xml"/><Relationship Id="rId5" Type="http://schemas.openxmlformats.org/officeDocument/2006/relationships/image" Target="../media/image9.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3" Type="http://schemas.openxmlformats.org/officeDocument/2006/relationships/tags" Target="../tags/tag30.xml"/><Relationship Id="rId7" Type="http://schemas.openxmlformats.org/officeDocument/2006/relationships/notesSlide" Target="../notesSlides/notesSlide11.xml"/><Relationship Id="rId2" Type="http://schemas.openxmlformats.org/officeDocument/2006/relationships/tags" Target="../tags/tag29.xml"/><Relationship Id="rId1" Type="http://schemas.openxmlformats.org/officeDocument/2006/relationships/tags" Target="../tags/tag28.xml"/><Relationship Id="rId6" Type="http://schemas.openxmlformats.org/officeDocument/2006/relationships/slideLayout" Target="../slideLayouts/slideLayout1.xml"/><Relationship Id="rId5" Type="http://schemas.openxmlformats.org/officeDocument/2006/relationships/tags" Target="../tags/tag32.xml"/><Relationship Id="rId4" Type="http://schemas.openxmlformats.org/officeDocument/2006/relationships/tags" Target="../tags/tag31.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8" Type="http://schemas.openxmlformats.org/officeDocument/2006/relationships/tags" Target="../tags/tag40.xml"/><Relationship Id="rId13" Type="http://schemas.openxmlformats.org/officeDocument/2006/relationships/tags" Target="../tags/tag45.xml"/><Relationship Id="rId18" Type="http://schemas.openxmlformats.org/officeDocument/2006/relationships/tags" Target="../tags/tag50.xml"/><Relationship Id="rId3" Type="http://schemas.openxmlformats.org/officeDocument/2006/relationships/tags" Target="../tags/tag35.xml"/><Relationship Id="rId21" Type="http://schemas.openxmlformats.org/officeDocument/2006/relationships/tags" Target="../tags/tag53.xml"/><Relationship Id="rId7" Type="http://schemas.openxmlformats.org/officeDocument/2006/relationships/tags" Target="../tags/tag39.xml"/><Relationship Id="rId12" Type="http://schemas.openxmlformats.org/officeDocument/2006/relationships/tags" Target="../tags/tag44.xml"/><Relationship Id="rId17" Type="http://schemas.openxmlformats.org/officeDocument/2006/relationships/tags" Target="../tags/tag49.xml"/><Relationship Id="rId2" Type="http://schemas.openxmlformats.org/officeDocument/2006/relationships/tags" Target="../tags/tag34.xml"/><Relationship Id="rId16" Type="http://schemas.openxmlformats.org/officeDocument/2006/relationships/tags" Target="../tags/tag48.xml"/><Relationship Id="rId20" Type="http://schemas.openxmlformats.org/officeDocument/2006/relationships/tags" Target="../tags/tag52.xml"/><Relationship Id="rId1" Type="http://schemas.openxmlformats.org/officeDocument/2006/relationships/tags" Target="../tags/tag33.xml"/><Relationship Id="rId6" Type="http://schemas.openxmlformats.org/officeDocument/2006/relationships/tags" Target="../tags/tag38.xml"/><Relationship Id="rId11" Type="http://schemas.openxmlformats.org/officeDocument/2006/relationships/tags" Target="../tags/tag43.xml"/><Relationship Id="rId24" Type="http://schemas.openxmlformats.org/officeDocument/2006/relationships/notesSlide" Target="../notesSlides/notesSlide14.xml"/><Relationship Id="rId5" Type="http://schemas.openxmlformats.org/officeDocument/2006/relationships/tags" Target="../tags/tag37.xml"/><Relationship Id="rId15" Type="http://schemas.openxmlformats.org/officeDocument/2006/relationships/tags" Target="../tags/tag47.xml"/><Relationship Id="rId23" Type="http://schemas.openxmlformats.org/officeDocument/2006/relationships/slideLayout" Target="../slideLayouts/slideLayout2.xml"/><Relationship Id="rId10" Type="http://schemas.openxmlformats.org/officeDocument/2006/relationships/tags" Target="../tags/tag42.xml"/><Relationship Id="rId19" Type="http://schemas.openxmlformats.org/officeDocument/2006/relationships/tags" Target="../tags/tag51.xml"/><Relationship Id="rId4" Type="http://schemas.openxmlformats.org/officeDocument/2006/relationships/tags" Target="../tags/tag36.xml"/><Relationship Id="rId9" Type="http://schemas.openxmlformats.org/officeDocument/2006/relationships/tags" Target="../tags/tag41.xml"/><Relationship Id="rId14" Type="http://schemas.openxmlformats.org/officeDocument/2006/relationships/tags" Target="../tags/tag46.xml"/><Relationship Id="rId22" Type="http://schemas.openxmlformats.org/officeDocument/2006/relationships/tags" Target="../tags/tag54.xml"/></Relationships>
</file>

<file path=ppt/slides/_rels/slide1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15.xml"/><Relationship Id="rId1" Type="http://schemas.openxmlformats.org/officeDocument/2006/relationships/slideLayout" Target="../slideLayouts/slideLayout1.xml"/><Relationship Id="rId4" Type="http://schemas.openxmlformats.org/officeDocument/2006/relationships/image" Target="../media/image12.png"/></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7.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8" Type="http://schemas.openxmlformats.org/officeDocument/2006/relationships/tags" Target="../tags/tag9.xml"/><Relationship Id="rId13" Type="http://schemas.openxmlformats.org/officeDocument/2006/relationships/tags" Target="../tags/tag14.xml"/><Relationship Id="rId3" Type="http://schemas.openxmlformats.org/officeDocument/2006/relationships/tags" Target="../tags/tag4.xml"/><Relationship Id="rId7" Type="http://schemas.openxmlformats.org/officeDocument/2006/relationships/tags" Target="../tags/tag8.xml"/><Relationship Id="rId12" Type="http://schemas.openxmlformats.org/officeDocument/2006/relationships/tags" Target="../tags/tag13.xml"/><Relationship Id="rId2" Type="http://schemas.openxmlformats.org/officeDocument/2006/relationships/tags" Target="../tags/tag3.xml"/><Relationship Id="rId1" Type="http://schemas.openxmlformats.org/officeDocument/2006/relationships/tags" Target="../tags/tag2.xml"/><Relationship Id="rId6" Type="http://schemas.openxmlformats.org/officeDocument/2006/relationships/tags" Target="../tags/tag7.xml"/><Relationship Id="rId11" Type="http://schemas.openxmlformats.org/officeDocument/2006/relationships/tags" Target="../tags/tag12.xml"/><Relationship Id="rId5" Type="http://schemas.openxmlformats.org/officeDocument/2006/relationships/tags" Target="../tags/tag6.xml"/><Relationship Id="rId15" Type="http://schemas.openxmlformats.org/officeDocument/2006/relationships/notesSlide" Target="../notesSlides/notesSlide2.xml"/><Relationship Id="rId10" Type="http://schemas.openxmlformats.org/officeDocument/2006/relationships/tags" Target="../tags/tag11.xml"/><Relationship Id="rId4" Type="http://schemas.openxmlformats.org/officeDocument/2006/relationships/tags" Target="../tags/tag5.xml"/><Relationship Id="rId9" Type="http://schemas.openxmlformats.org/officeDocument/2006/relationships/tags" Target="../tags/tag10.xml"/><Relationship Id="rId14"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note.youdao.com/ynoteshare1/index.html?id=6f737dd24a584ae8ff3997c2e27b6dc7&amp;type=note"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tags" Target="../tags/tag15.xml"/><Relationship Id="rId6" Type="http://schemas.openxmlformats.org/officeDocument/2006/relationships/notesSlide" Target="../notesSlides/notesSlide3.xml"/><Relationship Id="rId5" Type="http://schemas.openxmlformats.org/officeDocument/2006/relationships/slideLayout" Target="../slideLayouts/slideLayout1.xml"/><Relationship Id="rId4" Type="http://schemas.openxmlformats.org/officeDocument/2006/relationships/tags" Target="../tags/tag18.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image" Target="../media/image14.png"/><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tags" Target="../tags/tag57.xml"/><Relationship Id="rId2" Type="http://schemas.openxmlformats.org/officeDocument/2006/relationships/tags" Target="../tags/tag56.xml"/><Relationship Id="rId1" Type="http://schemas.openxmlformats.org/officeDocument/2006/relationships/tags" Target="../tags/tag55.xml"/><Relationship Id="rId6" Type="http://schemas.openxmlformats.org/officeDocument/2006/relationships/notesSlide" Target="../notesSlides/notesSlide20.xml"/><Relationship Id="rId5" Type="http://schemas.openxmlformats.org/officeDocument/2006/relationships/slideLayout" Target="../slideLayouts/slideLayout1.xml"/><Relationship Id="rId4" Type="http://schemas.openxmlformats.org/officeDocument/2006/relationships/tags" Target="../tags/tag58.xml"/></Relationships>
</file>

<file path=ppt/slides/_rels/slide36.xml.rels><?xml version="1.0" encoding="UTF-8" standalone="yes"?>
<Relationships xmlns="http://schemas.openxmlformats.org/package/2006/relationships"><Relationship Id="rId3" Type="http://schemas.openxmlformats.org/officeDocument/2006/relationships/image" Target="../media/image1.jpeg"/><Relationship Id="rId2" Type="http://schemas.openxmlformats.org/officeDocument/2006/relationships/notesSlide" Target="../notesSlides/notesSlide21.xml"/><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5.xml.rels><?xml version="1.0" encoding="UTF-8" standalone="yes"?>
<Relationships xmlns="http://schemas.openxmlformats.org/package/2006/relationships"><Relationship Id="rId3" Type="http://schemas.openxmlformats.org/officeDocument/2006/relationships/tags" Target="../tags/tag21.xml"/><Relationship Id="rId2" Type="http://schemas.openxmlformats.org/officeDocument/2006/relationships/tags" Target="../tags/tag20.xml"/><Relationship Id="rId1" Type="http://schemas.openxmlformats.org/officeDocument/2006/relationships/tags" Target="../tags/tag19.xml"/><Relationship Id="rId6" Type="http://schemas.openxmlformats.org/officeDocument/2006/relationships/notesSlide" Target="../notesSlides/notesSlide5.xml"/><Relationship Id="rId5" Type="http://schemas.openxmlformats.org/officeDocument/2006/relationships/slideLayout" Target="../slideLayouts/slideLayout1.xml"/><Relationship Id="rId4" Type="http://schemas.openxmlformats.org/officeDocument/2006/relationships/tags" Target="../tags/tag22.xml"/></Relationships>
</file>

<file path=ppt/slides/_rels/slide6.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6.xml"/><Relationship Id="rId1" Type="http://schemas.openxmlformats.org/officeDocument/2006/relationships/slideLayout" Target="../slideLayouts/slideLayout2.xml"/><Relationship Id="rId5" Type="http://schemas.openxmlformats.org/officeDocument/2006/relationships/image" Target="../media/image5.jpeg"/><Relationship Id="rId4" Type="http://schemas.openxmlformats.org/officeDocument/2006/relationships/image" Target="../media/image4.jpeg"/></Relationships>
</file>

<file path=ppt/slides/_rels/slide7.xml.rels><?xml version="1.0" encoding="UTF-8" standalone="yes"?>
<Relationships xmlns="http://schemas.openxmlformats.org/package/2006/relationships"><Relationship Id="rId3" Type="http://schemas.openxmlformats.org/officeDocument/2006/relationships/tags" Target="../tags/tag25.xml"/><Relationship Id="rId7" Type="http://schemas.openxmlformats.org/officeDocument/2006/relationships/notesSlide" Target="../notesSlides/notesSlide7.xml"/><Relationship Id="rId2" Type="http://schemas.openxmlformats.org/officeDocument/2006/relationships/tags" Target="../tags/tag24.xml"/><Relationship Id="rId1" Type="http://schemas.openxmlformats.org/officeDocument/2006/relationships/tags" Target="../tags/tag23.xml"/><Relationship Id="rId6" Type="http://schemas.openxmlformats.org/officeDocument/2006/relationships/slideLayout" Target="../slideLayouts/slideLayout1.xml"/><Relationship Id="rId5" Type="http://schemas.openxmlformats.org/officeDocument/2006/relationships/tags" Target="../tags/tag27.xml"/><Relationship Id="rId4" Type="http://schemas.openxmlformats.org/officeDocument/2006/relationships/tags" Target="../tags/tag26.xml"/></Relationships>
</file>

<file path=ppt/slides/_rels/slide8.xml.rels><?xml version="1.0" encoding="UTF-8" standalone="yes"?>
<Relationships xmlns="http://schemas.openxmlformats.org/package/2006/relationships"><Relationship Id="rId2" Type="http://schemas.openxmlformats.org/officeDocument/2006/relationships/chart" Target="../charts/chart1.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jpeg"/><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354" y="-8929"/>
            <a:ext cx="12858044" cy="7239348"/>
          </a:xfrm>
          <a:prstGeom prst="rect">
            <a:avLst/>
          </a:prstGeom>
          <a:blipFill dpi="0" rotWithShape="1">
            <a:blip r:embed="rId4" cstate="print">
              <a:extLst>
                <a:ext uri="{28A0092B-C50C-407E-A947-70E740481C1C}">
                  <a14:useLocalDpi xmlns:a14="http://schemas.microsoft.com/office/drawing/2010/main" xmlns="" val="0"/>
                </a:ext>
              </a:extLst>
            </a:blip>
            <a:srcRect/>
            <a:stretch>
              <a:fillRect/>
            </a:stretch>
          </a:blipFill>
          <a:ln>
            <a:noFill/>
          </a:ln>
          <a:extLst/>
        </p:spPr>
        <p:txBody>
          <a:bodyPr vert="horz" wrap="square" lIns="128580" tIns="64290" rIns="128580" bIns="64290" numCol="1" anchor="t" anchorCtr="0" compatLnSpc="1">
            <a:prstTxWarp prst="textNoShape">
              <a:avLst/>
            </a:prstTxWarp>
          </a:bodyPr>
          <a:lstStyle/>
          <a:p>
            <a:endParaRPr lang="zh-CN" altLang="en-US"/>
          </a:p>
        </p:txBody>
      </p:sp>
      <p:sp>
        <p:nvSpPr>
          <p:cNvPr id="15" name="菱形 14"/>
          <p:cNvSpPr/>
          <p:nvPr/>
        </p:nvSpPr>
        <p:spPr>
          <a:xfrm>
            <a:off x="-4242538" y="-2940991"/>
            <a:ext cx="12835136" cy="12835136"/>
          </a:xfrm>
          <a:prstGeom prst="diamond">
            <a:avLst/>
          </a:prstGeom>
          <a:solidFill>
            <a:schemeClr val="accent1">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矩形 259"/>
          <p:cNvSpPr>
            <a:spLocks noChangeArrowheads="1"/>
          </p:cNvSpPr>
          <p:nvPr/>
        </p:nvSpPr>
        <p:spPr bwMode="auto">
          <a:xfrm>
            <a:off x="2071657" y="3259135"/>
            <a:ext cx="3786214" cy="553998"/>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spcBef>
                <a:spcPct val="20000"/>
              </a:spcBef>
              <a:buFont typeface="Arial" panose="020B0604020202020204" pitchFamily="34" charset="0"/>
              <a:buChar char="•"/>
              <a:defRPr sz="32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1pPr>
            <a:lvl2pPr marL="742950" indent="-285750">
              <a:spcBef>
                <a:spcPct val="20000"/>
              </a:spcBef>
              <a:buFont typeface="Arial" panose="020B0604020202020204" pitchFamily="34" charset="0"/>
              <a:buChar char="–"/>
              <a:defRPr sz="28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2pPr>
            <a:lvl3pPr marL="1143000" indent="-228600">
              <a:spcBef>
                <a:spcPct val="20000"/>
              </a:spcBef>
              <a:buFont typeface="Arial" panose="020B0604020202020204" pitchFamily="34" charset="0"/>
              <a:buChar char="•"/>
              <a:defRPr sz="24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3pPr>
            <a:lvl4pPr marL="16002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4pPr>
            <a:lvl5pPr marL="2057400" indent="-228600">
              <a:spcBef>
                <a:spcPct val="20000"/>
              </a:spcBef>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5pPr>
            <a:lvl6pPr marL="25146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6pPr>
            <a:lvl7pPr marL="29718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7pPr>
            <a:lvl8pPr marL="34290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8pPr>
            <a:lvl9pPr marL="3886200" indent="-228600" eaLnBrk="0" fontAlgn="base" hangingPunct="0">
              <a:spcBef>
                <a:spcPct val="20000"/>
              </a:spcBef>
              <a:spcAft>
                <a:spcPct val="0"/>
              </a:spcAft>
              <a:buFont typeface="Arial" panose="020B0604020202020204" pitchFamily="34" charset="0"/>
              <a:buChar char="»"/>
              <a:defRPr sz="2000">
                <a:solidFill>
                  <a:schemeClr val="tx1"/>
                </a:solidFill>
                <a:latin typeface="微软雅黑" panose="020B0503020204020204" pitchFamily="34" charset="-122"/>
                <a:ea typeface="微软雅黑" panose="020B0503020204020204" pitchFamily="34" charset="-122"/>
                <a:sym typeface="Calibri" panose="020F0502020204030204" pitchFamily="34" charset="0"/>
              </a:defRPr>
            </a:lvl9pPr>
          </a:lstStyle>
          <a:p>
            <a:pPr>
              <a:buNone/>
            </a:pPr>
            <a:r>
              <a:rPr lang="en-US" altLang="zh-CN" sz="3600" b="1" dirty="0" err="1" smtClean="0">
                <a:solidFill>
                  <a:schemeClr val="bg1"/>
                </a:solidFill>
              </a:rPr>
              <a:t>Golang</a:t>
            </a:r>
            <a:r>
              <a:rPr lang="zh-CN" altLang="en-US" sz="3600" b="1" dirty="0" smtClean="0">
                <a:solidFill>
                  <a:schemeClr val="bg1"/>
                </a:solidFill>
              </a:rPr>
              <a:t>基础介绍</a:t>
            </a:r>
            <a:endParaRPr lang="zh-CN" altLang="en-US" sz="3600" cap="all" dirty="0">
              <a:solidFill>
                <a:schemeClr val="bg1"/>
              </a:solidFill>
              <a:latin typeface="Arial" panose="020B0604020202020204" pitchFamily="34" charset="0"/>
              <a:cs typeface="Arial" panose="020B0604020202020204" pitchFamily="34" charset="0"/>
            </a:endParaRPr>
          </a:p>
        </p:txBody>
      </p:sp>
      <p:sp>
        <p:nvSpPr>
          <p:cNvPr id="16" name="菱形 15"/>
          <p:cNvSpPr/>
          <p:nvPr/>
        </p:nvSpPr>
        <p:spPr>
          <a:xfrm>
            <a:off x="3028162" y="-8132117"/>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菱形 16"/>
          <p:cNvSpPr/>
          <p:nvPr/>
        </p:nvSpPr>
        <p:spPr>
          <a:xfrm>
            <a:off x="9073019" y="2759076"/>
            <a:ext cx="10377688" cy="10377688"/>
          </a:xfrm>
          <a:prstGeom prst="diamond">
            <a:avLst/>
          </a:prstGeom>
          <a:solidFill>
            <a:schemeClr val="accent3">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1785090" y="5298133"/>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2" name="Daydream">
            <a:hlinkClick r:id="" action="ppaction://media"/>
          </p:cNvPr>
          <p:cNvPicPr>
            <a:picLocks noChangeAspect="1"/>
          </p:cNvPicPr>
          <p:nvPr>
            <a:videoFile r:link="rId1"/>
            <p:extLst>
              <p:ext uri="{DAA4B4D4-6D71-4841-9C94-3DE7FCFB9230}">
                <p14:media xmlns:p14="http://schemas.microsoft.com/office/powerpoint/2010/main" xmlns="" r:embed="rId5"/>
              </p:ext>
            </p:extLst>
          </p:nvPr>
        </p:nvPicPr>
        <p:blipFill>
          <a:blip r:embed="rId6" cstate="print"/>
          <a:stretch>
            <a:fillRect/>
          </a:stretch>
        </p:blipFill>
        <p:spPr>
          <a:xfrm>
            <a:off x="13638546" y="-920179"/>
            <a:ext cx="609600" cy="609600"/>
          </a:xfrm>
          <a:prstGeom prst="rect">
            <a:avLst/>
          </a:prstGeom>
        </p:spPr>
      </p:pic>
    </p:spTree>
    <p:extLst>
      <p:ext uri="{BB962C8B-B14F-4D97-AF65-F5344CB8AC3E}">
        <p14:creationId xmlns:p14="http://schemas.microsoft.com/office/powerpoint/2010/main" xmlns="" val="2647377436"/>
      </p:ext>
    </p:extLst>
  </p:cSld>
  <p:clrMapOvr>
    <a:masterClrMapping/>
  </p:clrMapOvr>
  <p:transition spd="med">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withEffect">
                                  <p:stCondLst>
                                    <p:cond delay="0"/>
                                  </p:stCondLst>
                                  <p:childTnLst>
                                    <p:cmd type="call" cmd="playFrom(0.0)">
                                      <p:cBhvr>
                                        <p:cTn id="6" dur="1" fill="hold"/>
                                        <p:tgtEl>
                                          <p:spTgt spid="2"/>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5"/>
                                        </p:tgtEl>
                                        <p:attrNameLst>
                                          <p:attrName>style.visibility</p:attrName>
                                        </p:attrNameLst>
                                      </p:cBhvr>
                                      <p:to>
                                        <p:strVal val="visible"/>
                                      </p:to>
                                    </p:set>
                                    <p:animEffect transition="in" filter="fade">
                                      <p:cBhvr>
                                        <p:cTn id="11" dur="500"/>
                                        <p:tgtEl>
                                          <p:spTgt spid="5"/>
                                        </p:tgtEl>
                                      </p:cBhvr>
                                    </p:animEffect>
                                  </p:childTnLst>
                                </p:cTn>
                              </p:par>
                            </p:childTnLst>
                          </p:cTn>
                        </p:par>
                      </p:childTnLst>
                    </p:cTn>
                  </p:par>
                  <p:par>
                    <p:cTn id="12" fill="hold">
                      <p:stCondLst>
                        <p:cond delay="indefinite"/>
                      </p:stCondLst>
                      <p:childTnLst>
                        <p:par>
                          <p:cTn id="13" fill="hold">
                            <p:stCondLst>
                              <p:cond delay="0"/>
                            </p:stCondLst>
                            <p:childTnLst>
                              <p:par>
                                <p:cTn id="14" presetID="2" presetClass="entr" presetSubtype="8" fill="hold" grpId="0" nodeType="clickEffect">
                                  <p:stCondLst>
                                    <p:cond delay="0"/>
                                  </p:stCondLst>
                                  <p:childTnLst>
                                    <p:set>
                                      <p:cBhvr>
                                        <p:cTn id="15" dur="1" fill="hold">
                                          <p:stCondLst>
                                            <p:cond delay="0"/>
                                          </p:stCondLst>
                                        </p:cTn>
                                        <p:tgtEl>
                                          <p:spTgt spid="15"/>
                                        </p:tgtEl>
                                        <p:attrNameLst>
                                          <p:attrName>style.visibility</p:attrName>
                                        </p:attrNameLst>
                                      </p:cBhvr>
                                      <p:to>
                                        <p:strVal val="visible"/>
                                      </p:to>
                                    </p:set>
                                    <p:anim calcmode="lin" valueType="num">
                                      <p:cBhvr additive="base">
                                        <p:cTn id="16" dur="500" fill="hold"/>
                                        <p:tgtEl>
                                          <p:spTgt spid="15"/>
                                        </p:tgtEl>
                                        <p:attrNameLst>
                                          <p:attrName>ppt_x</p:attrName>
                                        </p:attrNameLst>
                                      </p:cBhvr>
                                      <p:tavLst>
                                        <p:tav tm="0">
                                          <p:val>
                                            <p:strVal val="0-#ppt_w/2"/>
                                          </p:val>
                                        </p:tav>
                                        <p:tav tm="100000">
                                          <p:val>
                                            <p:strVal val="#ppt_x"/>
                                          </p:val>
                                        </p:tav>
                                      </p:tavLst>
                                    </p:anim>
                                    <p:anim calcmode="lin" valueType="num">
                                      <p:cBhvr additive="base">
                                        <p:cTn id="17" dur="500" fill="hold"/>
                                        <p:tgtEl>
                                          <p:spTgt spid="15"/>
                                        </p:tgtEl>
                                        <p:attrNameLst>
                                          <p:attrName>ppt_y</p:attrName>
                                        </p:attrNameLst>
                                      </p:cBhvr>
                                      <p:tavLst>
                                        <p:tav tm="0">
                                          <p:val>
                                            <p:strVal val="#ppt_y"/>
                                          </p:val>
                                        </p:tav>
                                        <p:tav tm="100000">
                                          <p:val>
                                            <p:strVal val="#ppt_y"/>
                                          </p:val>
                                        </p:tav>
                                      </p:tavLst>
                                    </p:anim>
                                  </p:childTnLst>
                                </p:cTn>
                              </p:par>
                              <p:par>
                                <p:cTn id="18" presetID="2" presetClass="entr" presetSubtype="1" fill="hold" grpId="0" nodeType="withEffect">
                                  <p:stCondLst>
                                    <p:cond delay="0"/>
                                  </p:stCondLst>
                                  <p:childTnLst>
                                    <p:set>
                                      <p:cBhvr>
                                        <p:cTn id="19" dur="1" fill="hold">
                                          <p:stCondLst>
                                            <p:cond delay="0"/>
                                          </p:stCondLst>
                                        </p:cTn>
                                        <p:tgtEl>
                                          <p:spTgt spid="16"/>
                                        </p:tgtEl>
                                        <p:attrNameLst>
                                          <p:attrName>style.visibility</p:attrName>
                                        </p:attrNameLst>
                                      </p:cBhvr>
                                      <p:to>
                                        <p:strVal val="visible"/>
                                      </p:to>
                                    </p:set>
                                    <p:anim calcmode="lin" valueType="num">
                                      <p:cBhvr additive="base">
                                        <p:cTn id="20" dur="500" fill="hold"/>
                                        <p:tgtEl>
                                          <p:spTgt spid="16"/>
                                        </p:tgtEl>
                                        <p:attrNameLst>
                                          <p:attrName>ppt_x</p:attrName>
                                        </p:attrNameLst>
                                      </p:cBhvr>
                                      <p:tavLst>
                                        <p:tav tm="0">
                                          <p:val>
                                            <p:strVal val="#ppt_x"/>
                                          </p:val>
                                        </p:tav>
                                        <p:tav tm="100000">
                                          <p:val>
                                            <p:strVal val="#ppt_x"/>
                                          </p:val>
                                        </p:tav>
                                      </p:tavLst>
                                    </p:anim>
                                    <p:anim calcmode="lin" valueType="num">
                                      <p:cBhvr additive="base">
                                        <p:cTn id="21" dur="500" fill="hold"/>
                                        <p:tgtEl>
                                          <p:spTgt spid="16"/>
                                        </p:tgtEl>
                                        <p:attrNameLst>
                                          <p:attrName>ppt_y</p:attrName>
                                        </p:attrNameLst>
                                      </p:cBhvr>
                                      <p:tavLst>
                                        <p:tav tm="0">
                                          <p:val>
                                            <p:strVal val="0-#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7"/>
                                        </p:tgtEl>
                                        <p:attrNameLst>
                                          <p:attrName>style.visibility</p:attrName>
                                        </p:attrNameLst>
                                      </p:cBhvr>
                                      <p:to>
                                        <p:strVal val="visible"/>
                                      </p:to>
                                    </p:set>
                                    <p:anim calcmode="lin" valueType="num">
                                      <p:cBhvr additive="base">
                                        <p:cTn id="24" dur="500" fill="hold"/>
                                        <p:tgtEl>
                                          <p:spTgt spid="17"/>
                                        </p:tgtEl>
                                        <p:attrNameLst>
                                          <p:attrName>ppt_x</p:attrName>
                                        </p:attrNameLst>
                                      </p:cBhvr>
                                      <p:tavLst>
                                        <p:tav tm="0">
                                          <p:val>
                                            <p:strVal val="#ppt_x"/>
                                          </p:val>
                                        </p:tav>
                                        <p:tav tm="100000">
                                          <p:val>
                                            <p:strVal val="#ppt_x"/>
                                          </p:val>
                                        </p:tav>
                                      </p:tavLst>
                                    </p:anim>
                                    <p:anim calcmode="lin" valueType="num">
                                      <p:cBhvr additive="base">
                                        <p:cTn id="25" dur="500" fill="hold"/>
                                        <p:tgtEl>
                                          <p:spTgt spid="17"/>
                                        </p:tgtEl>
                                        <p:attrNameLst>
                                          <p:attrName>ppt_y</p:attrName>
                                        </p:attrNameLst>
                                      </p:cBhvr>
                                      <p:tavLst>
                                        <p:tav tm="0">
                                          <p:val>
                                            <p:strVal val="1+#ppt_h/2"/>
                                          </p:val>
                                        </p:tav>
                                        <p:tav tm="100000">
                                          <p:val>
                                            <p:strVal val="#ppt_y"/>
                                          </p:val>
                                        </p:tav>
                                      </p:tavLst>
                                    </p:anim>
                                  </p:childTnLst>
                                </p:cTn>
                              </p:par>
                              <p:par>
                                <p:cTn id="26" presetID="2" presetClass="entr" presetSubtype="4" fill="hold" grpId="0" nodeType="withEffect">
                                  <p:stCondLst>
                                    <p:cond delay="0"/>
                                  </p:stCondLst>
                                  <p:childTnLst>
                                    <p:set>
                                      <p:cBhvr>
                                        <p:cTn id="27" dur="1" fill="hold">
                                          <p:stCondLst>
                                            <p:cond delay="0"/>
                                          </p:stCondLst>
                                        </p:cTn>
                                        <p:tgtEl>
                                          <p:spTgt spid="19"/>
                                        </p:tgtEl>
                                        <p:attrNameLst>
                                          <p:attrName>style.visibility</p:attrName>
                                        </p:attrNameLst>
                                      </p:cBhvr>
                                      <p:to>
                                        <p:strVal val="visible"/>
                                      </p:to>
                                    </p:set>
                                    <p:anim calcmode="lin" valueType="num">
                                      <p:cBhvr additive="base">
                                        <p:cTn id="28" dur="500" fill="hold"/>
                                        <p:tgtEl>
                                          <p:spTgt spid="19"/>
                                        </p:tgtEl>
                                        <p:attrNameLst>
                                          <p:attrName>ppt_x</p:attrName>
                                        </p:attrNameLst>
                                      </p:cBhvr>
                                      <p:tavLst>
                                        <p:tav tm="0">
                                          <p:val>
                                            <p:strVal val="#ppt_x"/>
                                          </p:val>
                                        </p:tav>
                                        <p:tav tm="100000">
                                          <p:val>
                                            <p:strVal val="#ppt_x"/>
                                          </p:val>
                                        </p:tav>
                                      </p:tavLst>
                                    </p:anim>
                                    <p:anim calcmode="lin" valueType="num">
                                      <p:cBhvr additive="base">
                                        <p:cTn id="29" dur="500" fill="hold"/>
                                        <p:tgtEl>
                                          <p:spTgt spid="19"/>
                                        </p:tgtEl>
                                        <p:attrNameLst>
                                          <p:attrName>ppt_y</p:attrName>
                                        </p:attrNameLst>
                                      </p:cBhvr>
                                      <p:tavLst>
                                        <p:tav tm="0">
                                          <p:val>
                                            <p:strVal val="1+#ppt_h/2"/>
                                          </p:val>
                                        </p:tav>
                                        <p:tav tm="100000">
                                          <p:val>
                                            <p:strVal val="#ppt_y"/>
                                          </p:val>
                                        </p:tav>
                                      </p:tavLst>
                                    </p:anim>
                                  </p:childTnLst>
                                </p:cTn>
                              </p:par>
                            </p:childTnLst>
                          </p:cTn>
                        </p:par>
                        <p:par>
                          <p:cTn id="30" fill="hold">
                            <p:stCondLst>
                              <p:cond delay="500"/>
                            </p:stCondLst>
                            <p:childTnLst>
                              <p:par>
                                <p:cTn id="31" presetID="41" presetClass="entr" presetSubtype="0" fill="hold" grpId="0" nodeType="afterEffect">
                                  <p:stCondLst>
                                    <p:cond delay="0"/>
                                  </p:stCondLst>
                                  <p:iterate type="lt">
                                    <p:tmPct val="10000"/>
                                  </p:iterate>
                                  <p:childTnLst>
                                    <p:set>
                                      <p:cBhvr>
                                        <p:cTn id="32" dur="1" fill="hold">
                                          <p:stCondLst>
                                            <p:cond delay="0"/>
                                          </p:stCondLst>
                                        </p:cTn>
                                        <p:tgtEl>
                                          <p:spTgt spid="7"/>
                                        </p:tgtEl>
                                        <p:attrNameLst>
                                          <p:attrName>style.visibility</p:attrName>
                                        </p:attrNameLst>
                                      </p:cBhvr>
                                      <p:to>
                                        <p:strVal val="visible"/>
                                      </p:to>
                                    </p:set>
                                    <p:anim calcmode="lin" valueType="num">
                                      <p:cBhvr>
                                        <p:cTn id="33" dur="500" fill="hold"/>
                                        <p:tgtEl>
                                          <p:spTgt spid="7"/>
                                        </p:tgtEl>
                                        <p:attrNameLst>
                                          <p:attrName>ppt_x</p:attrName>
                                        </p:attrNameLst>
                                      </p:cBhvr>
                                      <p:tavLst>
                                        <p:tav tm="0">
                                          <p:val>
                                            <p:strVal val="#ppt_x"/>
                                          </p:val>
                                        </p:tav>
                                        <p:tav tm="50000">
                                          <p:val>
                                            <p:strVal val="#ppt_x+.1"/>
                                          </p:val>
                                        </p:tav>
                                        <p:tav tm="100000">
                                          <p:val>
                                            <p:strVal val="#ppt_x"/>
                                          </p:val>
                                        </p:tav>
                                      </p:tavLst>
                                    </p:anim>
                                    <p:anim calcmode="lin" valueType="num">
                                      <p:cBhvr>
                                        <p:cTn id="34" dur="500" fill="hold"/>
                                        <p:tgtEl>
                                          <p:spTgt spid="7"/>
                                        </p:tgtEl>
                                        <p:attrNameLst>
                                          <p:attrName>ppt_y</p:attrName>
                                        </p:attrNameLst>
                                      </p:cBhvr>
                                      <p:tavLst>
                                        <p:tav tm="0">
                                          <p:val>
                                            <p:strVal val="#ppt_y"/>
                                          </p:val>
                                        </p:tav>
                                        <p:tav tm="100000">
                                          <p:val>
                                            <p:strVal val="#ppt_y"/>
                                          </p:val>
                                        </p:tav>
                                      </p:tavLst>
                                    </p:anim>
                                    <p:anim calcmode="lin" valueType="num">
                                      <p:cBhvr>
                                        <p:cTn id="35" dur="500" fill="hold"/>
                                        <p:tgtEl>
                                          <p:spTgt spid="7"/>
                                        </p:tgtEl>
                                        <p:attrNameLst>
                                          <p:attrName>ppt_h</p:attrName>
                                        </p:attrNameLst>
                                      </p:cBhvr>
                                      <p:tavLst>
                                        <p:tav tm="0">
                                          <p:val>
                                            <p:strVal val="#ppt_h/10"/>
                                          </p:val>
                                        </p:tav>
                                        <p:tav tm="50000">
                                          <p:val>
                                            <p:strVal val="#ppt_h+.01"/>
                                          </p:val>
                                        </p:tav>
                                        <p:tav tm="100000">
                                          <p:val>
                                            <p:strVal val="#ppt_h"/>
                                          </p:val>
                                        </p:tav>
                                      </p:tavLst>
                                    </p:anim>
                                    <p:anim calcmode="lin" valueType="num">
                                      <p:cBhvr>
                                        <p:cTn id="36" dur="500" fill="hold"/>
                                        <p:tgtEl>
                                          <p:spTgt spid="7"/>
                                        </p:tgtEl>
                                        <p:attrNameLst>
                                          <p:attrName>ppt_w</p:attrName>
                                        </p:attrNameLst>
                                      </p:cBhvr>
                                      <p:tavLst>
                                        <p:tav tm="0">
                                          <p:val>
                                            <p:strVal val="#ppt_w/10"/>
                                          </p:val>
                                        </p:tav>
                                        <p:tav tm="50000">
                                          <p:val>
                                            <p:strVal val="#ppt_w+.01"/>
                                          </p:val>
                                        </p:tav>
                                        <p:tav tm="100000">
                                          <p:val>
                                            <p:strVal val="#ppt_w"/>
                                          </p:val>
                                        </p:tav>
                                      </p:tavLst>
                                    </p:anim>
                                    <p:animEffect transition="in" filter="fade">
                                      <p:cBhvr>
                                        <p:cTn id="37" dur="500" tmFilter="0,0; .5, 1; 1, 1"/>
                                        <p:tgtEl>
                                          <p:spTgt spid="7"/>
                                        </p:tgtEl>
                                      </p:cBhvr>
                                    </p:animEffect>
                                  </p:childTnLst>
                                </p:cTn>
                              </p:par>
                            </p:childTnLst>
                          </p:cTn>
                        </p:par>
                        <p:par>
                          <p:cTn id="38" fill="hold">
                            <p:stCondLst>
                              <p:cond delay="1450"/>
                            </p:stCondLst>
                            <p:childTnLst>
                              <p:par>
                                <p:cTn id="39" presetID="26" presetClass="emph" presetSubtype="0" fill="hold" grpId="1" nodeType="afterEffect">
                                  <p:stCondLst>
                                    <p:cond delay="0"/>
                                  </p:stCondLst>
                                  <p:iterate type="lt">
                                    <p:tmPct val="0"/>
                                  </p:iterate>
                                  <p:childTnLst>
                                    <p:animEffect transition="out" filter="fade">
                                      <p:cBhvr>
                                        <p:cTn id="40" dur="500" tmFilter="0, 0; .2, .5; .8, .5; 1, 0"/>
                                        <p:tgtEl>
                                          <p:spTgt spid="7"/>
                                        </p:tgtEl>
                                      </p:cBhvr>
                                    </p:animEffect>
                                    <p:animScale>
                                      <p:cBhvr>
                                        <p:cTn id="41" dur="250" autoRev="1" fill="hold"/>
                                        <p:tgtEl>
                                          <p:spTgt spid="7"/>
                                        </p:tgtEl>
                                      </p:cBhvr>
                                      <p:by x="105000" y="105000"/>
                                    </p:animScale>
                                  </p:childTnLst>
                                </p:cTn>
                              </p:par>
                            </p:childTnLst>
                          </p:cTn>
                        </p:par>
                      </p:childTnLst>
                    </p:cTn>
                  </p:par>
                </p:childTnLst>
              </p:cTn>
              <p:prevCondLst>
                <p:cond evt="onPrev" delay="0">
                  <p:tgtEl>
                    <p:sldTgt/>
                  </p:tgtEl>
                </p:cond>
              </p:prevCondLst>
              <p:nextCondLst>
                <p:cond evt="onNext" delay="0">
                  <p:tgtEl>
                    <p:sldTgt/>
                  </p:tgtEl>
                </p:cond>
              </p:nextCondLst>
            </p:seq>
            <p:video>
              <p:cMediaNode vol="80000" numSld="999" showWhenStopped="0">
                <p:cTn id="42" repeatCount="indefinite" fill="remove" display="0">
                  <p:stCondLst>
                    <p:cond delay="indefinite"/>
                  </p:stCondLst>
                  <p:endCondLst>
                    <p:cond evt="onStopAudio" delay="0">
                      <p:tgtEl>
                        <p:sldTgt/>
                      </p:tgtEl>
                    </p:cond>
                  </p:endCondLst>
                </p:cTn>
                <p:tgtEl>
                  <p:spTgt spid="2"/>
                </p:tgtEl>
              </p:cMediaNode>
            </p:video>
          </p:childTnLst>
        </p:cTn>
      </p:par>
    </p:tnLst>
    <p:bldLst>
      <p:bldP spid="5" grpId="0" animBg="1"/>
      <p:bldP spid="15" grpId="0" animBg="1"/>
      <p:bldP spid="7" grpId="0"/>
      <p:bldP spid="7" grpId="1"/>
      <p:bldP spid="16" grpId="0" animBg="1"/>
      <p:bldP spid="17" grpId="0" animBg="1"/>
      <p:bldP spid="19" grpId="0" animBg="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17"/>
          <p:cNvSpPr txBox="1"/>
          <p:nvPr/>
        </p:nvSpPr>
        <p:spPr>
          <a:xfrm>
            <a:off x="651109" y="254328"/>
            <a:ext cx="681725" cy="523220"/>
          </a:xfrm>
          <a:prstGeom prst="rect">
            <a:avLst/>
          </a:prstGeom>
          <a:noFill/>
        </p:spPr>
        <p:txBody>
          <a:bodyPr wrap="square" rtlCol="0">
            <a:spAutoFit/>
          </a:bodyPr>
          <a:lstStyle/>
          <a:p>
            <a:r>
              <a:rPr lang="en-US" altLang="zh-CN" sz="2800" dirty="0" smtClean="0">
                <a:latin typeface="+mj-lt"/>
                <a:ea typeface="+mj-ea"/>
              </a:rPr>
              <a:t>03</a:t>
            </a:r>
            <a:endParaRPr lang="en-US" altLang="zh-CN" sz="2800" dirty="0">
              <a:latin typeface="+mj-lt"/>
              <a:ea typeface="+mj-ea"/>
            </a:endParaRPr>
          </a:p>
        </p:txBody>
      </p:sp>
      <p:sp>
        <p:nvSpPr>
          <p:cNvPr id="4" name="文本框 18"/>
          <p:cNvSpPr txBox="1"/>
          <p:nvPr/>
        </p:nvSpPr>
        <p:spPr>
          <a:xfrm>
            <a:off x="1402304" y="241629"/>
            <a:ext cx="5136482" cy="523220"/>
          </a:xfrm>
          <a:prstGeom prst="rect">
            <a:avLst/>
          </a:prstGeom>
          <a:noFill/>
        </p:spPr>
        <p:txBody>
          <a:bodyPr wrap="square" rtlCol="0">
            <a:spAutoFit/>
          </a:bodyPr>
          <a:lstStyle/>
          <a:p>
            <a:r>
              <a:rPr lang="en-US" altLang="zh-CN" sz="2800" dirty="0" err="1" smtClean="0"/>
              <a:t>Windos</a:t>
            </a:r>
            <a:r>
              <a:rPr lang="zh-CN" altLang="en-US" sz="2800" dirty="0" smtClean="0"/>
              <a:t>安装</a:t>
            </a:r>
            <a:endParaRPr lang="zh-CN" altLang="en-US" sz="2800" dirty="0">
              <a:latin typeface="黑体" panose="02010609060101010101" pitchFamily="49" charset="-122"/>
              <a:ea typeface="黑体" panose="02010609060101010101" pitchFamily="49" charset="-122"/>
            </a:endParaRPr>
          </a:p>
        </p:txBody>
      </p:sp>
      <p:grpSp>
        <p:nvGrpSpPr>
          <p:cNvPr id="5" name="组合 4"/>
          <p:cNvGrpSpPr/>
          <p:nvPr/>
        </p:nvGrpSpPr>
        <p:grpSpPr>
          <a:xfrm rot="17100000">
            <a:off x="175953" y="261388"/>
            <a:ext cx="481872" cy="469661"/>
            <a:chOff x="1032060" y="5022216"/>
            <a:chExt cx="753746" cy="734645"/>
          </a:xfrm>
        </p:grpSpPr>
        <p:sp>
          <p:nvSpPr>
            <p:cNvPr id="6" name="等腰三角形 5"/>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14" name="Group 3"/>
          <p:cNvGrpSpPr/>
          <p:nvPr/>
        </p:nvGrpSpPr>
        <p:grpSpPr>
          <a:xfrm>
            <a:off x="2017816" y="1538566"/>
            <a:ext cx="7556400" cy="4853182"/>
            <a:chOff x="1912728" y="1458758"/>
            <a:chExt cx="7313033" cy="5187394"/>
          </a:xfrm>
        </p:grpSpPr>
        <p:grpSp>
          <p:nvGrpSpPr>
            <p:cNvPr id="15" name="Group 4"/>
            <p:cNvGrpSpPr/>
            <p:nvPr/>
          </p:nvGrpSpPr>
          <p:grpSpPr>
            <a:xfrm>
              <a:off x="1972256" y="1458758"/>
              <a:ext cx="292103" cy="5187394"/>
              <a:chOff x="1374772" y="1213680"/>
              <a:chExt cx="274322" cy="5187394"/>
            </a:xfrm>
          </p:grpSpPr>
          <p:sp>
            <p:nvSpPr>
              <p:cNvPr id="32" name="Pentagon 21"/>
              <p:cNvSpPr/>
              <p:nvPr/>
            </p:nvSpPr>
            <p:spPr>
              <a:xfrm rot="5400000">
                <a:off x="1103752" y="5857228"/>
                <a:ext cx="814866" cy="272825"/>
              </a:xfrm>
              <a:prstGeom prst="homePlate">
                <a:avLst>
                  <a:gd name="adj" fmla="val 281623"/>
                </a:avLst>
              </a:prstGeom>
              <a:gradFill flip="none" rotWithShape="1">
                <a:gsLst>
                  <a:gs pos="100000">
                    <a:srgbClr val="B88954"/>
                  </a:gs>
                  <a:gs pos="0">
                    <a:srgbClr val="E1C9AF"/>
                  </a:gs>
                </a:gsLst>
                <a:lin ang="54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3" name="Rectangle 5"/>
              <p:cNvSpPr/>
              <p:nvPr/>
            </p:nvSpPr>
            <p:spPr>
              <a:xfrm>
                <a:off x="1374774" y="2007666"/>
                <a:ext cx="273845" cy="3776859"/>
              </a:xfrm>
              <a:custGeom>
                <a:avLst/>
                <a:gdLst>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0 w 272825"/>
                  <a:gd name="connsiteY4" fmla="*/ 0 h 3776662"/>
                  <a:gd name="connsiteX0" fmla="*/ 0 w 272825"/>
                  <a:gd name="connsiteY0" fmla="*/ 0 h 3776662"/>
                  <a:gd name="connsiteX1" fmla="*/ 272825 w 272825"/>
                  <a:gd name="connsiteY1" fmla="*/ 0 h 3776662"/>
                  <a:gd name="connsiteX2" fmla="*/ 272825 w 272825"/>
                  <a:gd name="connsiteY2" fmla="*/ 3776662 h 3776662"/>
                  <a:gd name="connsiteX3" fmla="*/ 0 w 272825"/>
                  <a:gd name="connsiteY3" fmla="*/ 3776662 h 3776662"/>
                  <a:gd name="connsiteX4" fmla="*/ 1 w 272825"/>
                  <a:gd name="connsiteY4" fmla="*/ 3609974 h 3776662"/>
                  <a:gd name="connsiteX5" fmla="*/ 0 w 272825"/>
                  <a:gd name="connsiteY5" fmla="*/ 0 h 3776662"/>
                  <a:gd name="connsiteX0" fmla="*/ 0 w 272825"/>
                  <a:gd name="connsiteY0" fmla="*/ 0 h 3776662"/>
                  <a:gd name="connsiteX1" fmla="*/ 272825 w 272825"/>
                  <a:gd name="connsiteY1" fmla="*/ 0 h 3776662"/>
                  <a:gd name="connsiteX2" fmla="*/ 272825 w 272825"/>
                  <a:gd name="connsiteY2" fmla="*/ 3776662 h 3776662"/>
                  <a:gd name="connsiteX3" fmla="*/ 57151 w 272825"/>
                  <a:gd name="connsiteY3" fmla="*/ 3776661 h 3776662"/>
                  <a:gd name="connsiteX4" fmla="*/ 0 w 272825"/>
                  <a:gd name="connsiteY4" fmla="*/ 3776662 h 3776662"/>
                  <a:gd name="connsiteX5" fmla="*/ 1 w 272825"/>
                  <a:gd name="connsiteY5" fmla="*/ 3609974 h 3776662"/>
                  <a:gd name="connsiteX6" fmla="*/ 0 w 272825"/>
                  <a:gd name="connsiteY6" fmla="*/ 0 h 3776662"/>
                  <a:gd name="connsiteX0" fmla="*/ 0 w 272825"/>
                  <a:gd name="connsiteY0" fmla="*/ 0 h 3776662"/>
                  <a:gd name="connsiteX1" fmla="*/ 272825 w 272825"/>
                  <a:gd name="connsiteY1" fmla="*/ 0 h 3776662"/>
                  <a:gd name="connsiteX2" fmla="*/ 272825 w 272825"/>
                  <a:gd name="connsiteY2" fmla="*/ 3776662 h 3776662"/>
                  <a:gd name="connsiteX3" fmla="*/ 166689 w 272825"/>
                  <a:gd name="connsiteY3" fmla="*/ 3776661 h 3776662"/>
                  <a:gd name="connsiteX4" fmla="*/ 57151 w 272825"/>
                  <a:gd name="connsiteY4" fmla="*/ 3776661 h 3776662"/>
                  <a:gd name="connsiteX5" fmla="*/ 0 w 272825"/>
                  <a:gd name="connsiteY5" fmla="*/ 3776662 h 3776662"/>
                  <a:gd name="connsiteX6" fmla="*/ 1 w 272825"/>
                  <a:gd name="connsiteY6" fmla="*/ 3609974 h 3776662"/>
                  <a:gd name="connsiteX7" fmla="*/ 0 w 272825"/>
                  <a:gd name="connsiteY7" fmla="*/ 0 h 3776662"/>
                  <a:gd name="connsiteX0" fmla="*/ 0 w 272825"/>
                  <a:gd name="connsiteY0" fmla="*/ 0 h 3776662"/>
                  <a:gd name="connsiteX1" fmla="*/ 272825 w 272825"/>
                  <a:gd name="connsiteY1" fmla="*/ 0 h 3776662"/>
                  <a:gd name="connsiteX2" fmla="*/ 272825 w 272825"/>
                  <a:gd name="connsiteY2" fmla="*/ 3776662 h 3776662"/>
                  <a:gd name="connsiteX3" fmla="*/ 166689 w 272825"/>
                  <a:gd name="connsiteY3" fmla="*/ 3776661 h 3776662"/>
                  <a:gd name="connsiteX4" fmla="*/ 107157 w 272825"/>
                  <a:gd name="connsiteY4" fmla="*/ 3774280 h 3776662"/>
                  <a:gd name="connsiteX5" fmla="*/ 57151 w 272825"/>
                  <a:gd name="connsiteY5" fmla="*/ 3776661 h 3776662"/>
                  <a:gd name="connsiteX6" fmla="*/ 0 w 272825"/>
                  <a:gd name="connsiteY6" fmla="*/ 3776662 h 3776662"/>
                  <a:gd name="connsiteX7" fmla="*/ 1 w 272825"/>
                  <a:gd name="connsiteY7" fmla="*/ 3609974 h 3776662"/>
                  <a:gd name="connsiteX8" fmla="*/ 0 w 272825"/>
                  <a:gd name="connsiteY8" fmla="*/ 0 h 3776662"/>
                  <a:gd name="connsiteX0" fmla="*/ 0 w 272825"/>
                  <a:gd name="connsiteY0" fmla="*/ 0 h 3776662"/>
                  <a:gd name="connsiteX1" fmla="*/ 272825 w 272825"/>
                  <a:gd name="connsiteY1" fmla="*/ 0 h 3776662"/>
                  <a:gd name="connsiteX2" fmla="*/ 272825 w 272825"/>
                  <a:gd name="connsiteY2" fmla="*/ 3776662 h 3776662"/>
                  <a:gd name="connsiteX3" fmla="*/ 221457 w 272825"/>
                  <a:gd name="connsiteY3" fmla="*/ 3774280 h 3776662"/>
                  <a:gd name="connsiteX4" fmla="*/ 166689 w 272825"/>
                  <a:gd name="connsiteY4" fmla="*/ 3776661 h 3776662"/>
                  <a:gd name="connsiteX5" fmla="*/ 107157 w 272825"/>
                  <a:gd name="connsiteY5" fmla="*/ 3774280 h 3776662"/>
                  <a:gd name="connsiteX6" fmla="*/ 57151 w 272825"/>
                  <a:gd name="connsiteY6" fmla="*/ 3776661 h 3776662"/>
                  <a:gd name="connsiteX7" fmla="*/ 0 w 272825"/>
                  <a:gd name="connsiteY7" fmla="*/ 3776662 h 3776662"/>
                  <a:gd name="connsiteX8" fmla="*/ 1 w 272825"/>
                  <a:gd name="connsiteY8" fmla="*/ 3609974 h 3776662"/>
                  <a:gd name="connsiteX9" fmla="*/ 0 w 272825"/>
                  <a:gd name="connsiteY9" fmla="*/ 0 h 3776662"/>
                  <a:gd name="connsiteX0" fmla="*/ 0 w 272825"/>
                  <a:gd name="connsiteY0" fmla="*/ 0 h 3776662"/>
                  <a:gd name="connsiteX1" fmla="*/ 272825 w 272825"/>
                  <a:gd name="connsiteY1" fmla="*/ 0 h 3776662"/>
                  <a:gd name="connsiteX2" fmla="*/ 272825 w 272825"/>
                  <a:gd name="connsiteY2" fmla="*/ 3776662 h 3776662"/>
                  <a:gd name="connsiteX3" fmla="*/ 252414 w 272825"/>
                  <a:gd name="connsiteY3" fmla="*/ 3776661 h 3776662"/>
                  <a:gd name="connsiteX4" fmla="*/ 221457 w 272825"/>
                  <a:gd name="connsiteY4" fmla="*/ 3774280 h 3776662"/>
                  <a:gd name="connsiteX5" fmla="*/ 166689 w 272825"/>
                  <a:gd name="connsiteY5" fmla="*/ 3776661 h 3776662"/>
                  <a:gd name="connsiteX6" fmla="*/ 107157 w 272825"/>
                  <a:gd name="connsiteY6" fmla="*/ 3774280 h 3776662"/>
                  <a:gd name="connsiteX7" fmla="*/ 57151 w 272825"/>
                  <a:gd name="connsiteY7" fmla="*/ 3776661 h 3776662"/>
                  <a:gd name="connsiteX8" fmla="*/ 0 w 272825"/>
                  <a:gd name="connsiteY8" fmla="*/ 3776662 h 3776662"/>
                  <a:gd name="connsiteX9" fmla="*/ 1 w 272825"/>
                  <a:gd name="connsiteY9" fmla="*/ 3609974 h 3776662"/>
                  <a:gd name="connsiteX10" fmla="*/ 0 w 272825"/>
                  <a:gd name="connsiteY10" fmla="*/ 0 h 3776662"/>
                  <a:gd name="connsiteX0" fmla="*/ 0 w 273845"/>
                  <a:gd name="connsiteY0" fmla="*/ 0 h 3776662"/>
                  <a:gd name="connsiteX1" fmla="*/ 272825 w 273845"/>
                  <a:gd name="connsiteY1" fmla="*/ 0 h 3776662"/>
                  <a:gd name="connsiteX2" fmla="*/ 273845 w 273845"/>
                  <a:gd name="connsiteY2" fmla="*/ 3581399 h 3776662"/>
                  <a:gd name="connsiteX3" fmla="*/ 272825 w 273845"/>
                  <a:gd name="connsiteY3" fmla="*/ 3776662 h 3776662"/>
                  <a:gd name="connsiteX4" fmla="*/ 252414 w 273845"/>
                  <a:gd name="connsiteY4" fmla="*/ 3776661 h 3776662"/>
                  <a:gd name="connsiteX5" fmla="*/ 221457 w 273845"/>
                  <a:gd name="connsiteY5" fmla="*/ 3774280 h 3776662"/>
                  <a:gd name="connsiteX6" fmla="*/ 166689 w 273845"/>
                  <a:gd name="connsiteY6" fmla="*/ 3776661 h 3776662"/>
                  <a:gd name="connsiteX7" fmla="*/ 107157 w 273845"/>
                  <a:gd name="connsiteY7" fmla="*/ 3774280 h 3776662"/>
                  <a:gd name="connsiteX8" fmla="*/ 57151 w 273845"/>
                  <a:gd name="connsiteY8" fmla="*/ 3776661 h 3776662"/>
                  <a:gd name="connsiteX9" fmla="*/ 0 w 273845"/>
                  <a:gd name="connsiteY9" fmla="*/ 3776662 h 3776662"/>
                  <a:gd name="connsiteX10" fmla="*/ 1 w 273845"/>
                  <a:gd name="connsiteY10" fmla="*/ 3609974 h 3776662"/>
                  <a:gd name="connsiteX11" fmla="*/ 0 w 273845"/>
                  <a:gd name="connsiteY11" fmla="*/ 0 h 3776662"/>
                  <a:gd name="connsiteX0" fmla="*/ 0 w 273845"/>
                  <a:gd name="connsiteY0" fmla="*/ 0 h 3776662"/>
                  <a:gd name="connsiteX1" fmla="*/ 272825 w 273845"/>
                  <a:gd name="connsiteY1" fmla="*/ 0 h 3776662"/>
                  <a:gd name="connsiteX2" fmla="*/ 273845 w 273845"/>
                  <a:gd name="connsiteY2" fmla="*/ 3581399 h 3776662"/>
                  <a:gd name="connsiteX3" fmla="*/ 252414 w 273845"/>
                  <a:gd name="connsiteY3" fmla="*/ 3776661 h 3776662"/>
                  <a:gd name="connsiteX4" fmla="*/ 221457 w 273845"/>
                  <a:gd name="connsiteY4" fmla="*/ 3774280 h 3776662"/>
                  <a:gd name="connsiteX5" fmla="*/ 166689 w 273845"/>
                  <a:gd name="connsiteY5" fmla="*/ 3776661 h 3776662"/>
                  <a:gd name="connsiteX6" fmla="*/ 107157 w 273845"/>
                  <a:gd name="connsiteY6" fmla="*/ 3774280 h 3776662"/>
                  <a:gd name="connsiteX7" fmla="*/ 57151 w 273845"/>
                  <a:gd name="connsiteY7" fmla="*/ 3776661 h 3776662"/>
                  <a:gd name="connsiteX8" fmla="*/ 0 w 273845"/>
                  <a:gd name="connsiteY8" fmla="*/ 3776662 h 3776662"/>
                  <a:gd name="connsiteX9" fmla="*/ 1 w 273845"/>
                  <a:gd name="connsiteY9" fmla="*/ 3609974 h 3776662"/>
                  <a:gd name="connsiteX10" fmla="*/ 0 w 273845"/>
                  <a:gd name="connsiteY10" fmla="*/ 0 h 3776662"/>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7157 w 273845"/>
                  <a:gd name="connsiteY6" fmla="*/ 3774280 h 3776661"/>
                  <a:gd name="connsiteX7" fmla="*/ 57151 w 273845"/>
                  <a:gd name="connsiteY7" fmla="*/ 3776661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4776 w 273845"/>
                  <a:gd name="connsiteY6" fmla="*/ 3664743 h 3776661"/>
                  <a:gd name="connsiteX7" fmla="*/ 57151 w 273845"/>
                  <a:gd name="connsiteY7" fmla="*/ 3776661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1457 w 273845"/>
                  <a:gd name="connsiteY4" fmla="*/ 3774280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2414 w 273845"/>
                  <a:gd name="connsiteY3" fmla="*/ 3776661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50032 w 273845"/>
                  <a:gd name="connsiteY3" fmla="*/ 3695699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661"/>
                  <a:gd name="connsiteX1" fmla="*/ 272825 w 273845"/>
                  <a:gd name="connsiteY1" fmla="*/ 0 h 3776661"/>
                  <a:gd name="connsiteX2" fmla="*/ 273845 w 273845"/>
                  <a:gd name="connsiteY2" fmla="*/ 3581399 h 3776661"/>
                  <a:gd name="connsiteX3" fmla="*/ 247651 w 273845"/>
                  <a:gd name="connsiteY3" fmla="*/ 3702843 h 3776661"/>
                  <a:gd name="connsiteX4" fmla="*/ 228601 w 273845"/>
                  <a:gd name="connsiteY4" fmla="*/ 3629023 h 3776661"/>
                  <a:gd name="connsiteX5" fmla="*/ 166689 w 273845"/>
                  <a:gd name="connsiteY5" fmla="*/ 3776661 h 3776661"/>
                  <a:gd name="connsiteX6" fmla="*/ 104776 w 273845"/>
                  <a:gd name="connsiteY6" fmla="*/ 3664743 h 3776661"/>
                  <a:gd name="connsiteX7" fmla="*/ 57151 w 273845"/>
                  <a:gd name="connsiteY7" fmla="*/ 3750467 h 3776661"/>
                  <a:gd name="connsiteX8" fmla="*/ 1 w 273845"/>
                  <a:gd name="connsiteY8" fmla="*/ 3609974 h 3776661"/>
                  <a:gd name="connsiteX9" fmla="*/ 0 w 273845"/>
                  <a:gd name="connsiteY9" fmla="*/ 0 h 3776661"/>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87"/>
                  <a:gd name="connsiteX1" fmla="*/ 272825 w 273845"/>
                  <a:gd name="connsiteY1" fmla="*/ 0 h 3776887"/>
                  <a:gd name="connsiteX2" fmla="*/ 273845 w 273845"/>
                  <a:gd name="connsiteY2" fmla="*/ 3581399 h 3776887"/>
                  <a:gd name="connsiteX3" fmla="*/ 247651 w 273845"/>
                  <a:gd name="connsiteY3" fmla="*/ 3702843 h 3776887"/>
                  <a:gd name="connsiteX4" fmla="*/ 228601 w 273845"/>
                  <a:gd name="connsiteY4" fmla="*/ 3629023 h 3776887"/>
                  <a:gd name="connsiteX5" fmla="*/ 166689 w 273845"/>
                  <a:gd name="connsiteY5" fmla="*/ 3776661 h 3776887"/>
                  <a:gd name="connsiteX6" fmla="*/ 104776 w 273845"/>
                  <a:gd name="connsiteY6" fmla="*/ 3664743 h 3776887"/>
                  <a:gd name="connsiteX7" fmla="*/ 57151 w 273845"/>
                  <a:gd name="connsiteY7" fmla="*/ 3750467 h 3776887"/>
                  <a:gd name="connsiteX8" fmla="*/ 1 w 273845"/>
                  <a:gd name="connsiteY8" fmla="*/ 3609974 h 3776887"/>
                  <a:gd name="connsiteX9" fmla="*/ 0 w 273845"/>
                  <a:gd name="connsiteY9" fmla="*/ 0 h 3776887"/>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94"/>
                  <a:gd name="connsiteY0" fmla="*/ 0 h 3776859"/>
                  <a:gd name="connsiteX1" fmla="*/ 272825 w 273894"/>
                  <a:gd name="connsiteY1" fmla="*/ 0 h 3776859"/>
                  <a:gd name="connsiteX2" fmla="*/ 273845 w 273894"/>
                  <a:gd name="connsiteY2" fmla="*/ 3581399 h 3776859"/>
                  <a:gd name="connsiteX3" fmla="*/ 247651 w 273894"/>
                  <a:gd name="connsiteY3" fmla="*/ 3702843 h 3776859"/>
                  <a:gd name="connsiteX4" fmla="*/ 223839 w 273894"/>
                  <a:gd name="connsiteY4" fmla="*/ 3631404 h 3776859"/>
                  <a:gd name="connsiteX5" fmla="*/ 166689 w 273894"/>
                  <a:gd name="connsiteY5" fmla="*/ 3776661 h 3776859"/>
                  <a:gd name="connsiteX6" fmla="*/ 104776 w 273894"/>
                  <a:gd name="connsiteY6" fmla="*/ 3664743 h 3776859"/>
                  <a:gd name="connsiteX7" fmla="*/ 57151 w 273894"/>
                  <a:gd name="connsiteY7" fmla="*/ 3750467 h 3776859"/>
                  <a:gd name="connsiteX8" fmla="*/ 1 w 273894"/>
                  <a:gd name="connsiteY8" fmla="*/ 3609974 h 3776859"/>
                  <a:gd name="connsiteX9" fmla="*/ 0 w 273894"/>
                  <a:gd name="connsiteY9" fmla="*/ 0 h 3776859"/>
                  <a:gd name="connsiteX0" fmla="*/ 0 w 273894"/>
                  <a:gd name="connsiteY0" fmla="*/ 0 h 3776859"/>
                  <a:gd name="connsiteX1" fmla="*/ 272825 w 273894"/>
                  <a:gd name="connsiteY1" fmla="*/ 0 h 3776859"/>
                  <a:gd name="connsiteX2" fmla="*/ 273845 w 273894"/>
                  <a:gd name="connsiteY2" fmla="*/ 3581399 h 3776859"/>
                  <a:gd name="connsiteX3" fmla="*/ 247651 w 273894"/>
                  <a:gd name="connsiteY3" fmla="*/ 3702843 h 3776859"/>
                  <a:gd name="connsiteX4" fmla="*/ 223839 w 273894"/>
                  <a:gd name="connsiteY4" fmla="*/ 3631404 h 3776859"/>
                  <a:gd name="connsiteX5" fmla="*/ 166689 w 273894"/>
                  <a:gd name="connsiteY5" fmla="*/ 3776661 h 3776859"/>
                  <a:gd name="connsiteX6" fmla="*/ 104776 w 273894"/>
                  <a:gd name="connsiteY6" fmla="*/ 3664743 h 3776859"/>
                  <a:gd name="connsiteX7" fmla="*/ 57151 w 273894"/>
                  <a:gd name="connsiteY7" fmla="*/ 3750467 h 3776859"/>
                  <a:gd name="connsiteX8" fmla="*/ 1 w 273894"/>
                  <a:gd name="connsiteY8" fmla="*/ 3609974 h 3776859"/>
                  <a:gd name="connsiteX9" fmla="*/ 0 w 273894"/>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7651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52414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52414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 name="connsiteX0" fmla="*/ 0 w 273845"/>
                  <a:gd name="connsiteY0" fmla="*/ 0 h 3776859"/>
                  <a:gd name="connsiteX1" fmla="*/ 272825 w 273845"/>
                  <a:gd name="connsiteY1" fmla="*/ 0 h 3776859"/>
                  <a:gd name="connsiteX2" fmla="*/ 273845 w 273845"/>
                  <a:gd name="connsiteY2" fmla="*/ 3581399 h 3776859"/>
                  <a:gd name="connsiteX3" fmla="*/ 245270 w 273845"/>
                  <a:gd name="connsiteY3" fmla="*/ 3702843 h 3776859"/>
                  <a:gd name="connsiteX4" fmla="*/ 223839 w 273845"/>
                  <a:gd name="connsiteY4" fmla="*/ 3631404 h 3776859"/>
                  <a:gd name="connsiteX5" fmla="*/ 166689 w 273845"/>
                  <a:gd name="connsiteY5" fmla="*/ 3776661 h 3776859"/>
                  <a:gd name="connsiteX6" fmla="*/ 104776 w 273845"/>
                  <a:gd name="connsiteY6" fmla="*/ 3664743 h 3776859"/>
                  <a:gd name="connsiteX7" fmla="*/ 57151 w 273845"/>
                  <a:gd name="connsiteY7" fmla="*/ 3750467 h 3776859"/>
                  <a:gd name="connsiteX8" fmla="*/ 1 w 273845"/>
                  <a:gd name="connsiteY8" fmla="*/ 3609974 h 3776859"/>
                  <a:gd name="connsiteX9" fmla="*/ 0 w 273845"/>
                  <a:gd name="connsiteY9" fmla="*/ 0 h 377685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273845" h="3776859">
                    <a:moveTo>
                      <a:pt x="0" y="0"/>
                    </a:moveTo>
                    <a:lnTo>
                      <a:pt x="272825" y="0"/>
                    </a:lnTo>
                    <a:lnTo>
                      <a:pt x="273845" y="3581399"/>
                    </a:lnTo>
                    <a:cubicBezTo>
                      <a:pt x="269876" y="3659980"/>
                      <a:pt x="258763" y="3688555"/>
                      <a:pt x="245270" y="3702843"/>
                    </a:cubicBezTo>
                    <a:cubicBezTo>
                      <a:pt x="228204" y="3675061"/>
                      <a:pt x="236936" y="3619101"/>
                      <a:pt x="223839" y="3631404"/>
                    </a:cubicBezTo>
                    <a:cubicBezTo>
                      <a:pt x="210742" y="3643707"/>
                      <a:pt x="186533" y="3771105"/>
                      <a:pt x="166689" y="3776661"/>
                    </a:cubicBezTo>
                    <a:cubicBezTo>
                      <a:pt x="146845" y="3782217"/>
                      <a:pt x="123032" y="3669109"/>
                      <a:pt x="104776" y="3664743"/>
                    </a:cubicBezTo>
                    <a:cubicBezTo>
                      <a:pt x="86520" y="3660377"/>
                      <a:pt x="74614" y="3759595"/>
                      <a:pt x="57151" y="3750467"/>
                    </a:cubicBezTo>
                    <a:cubicBezTo>
                      <a:pt x="28576" y="3725068"/>
                      <a:pt x="9527" y="3661568"/>
                      <a:pt x="1" y="3609974"/>
                    </a:cubicBezTo>
                    <a:cubicBezTo>
                      <a:pt x="1" y="2406649"/>
                      <a:pt x="0" y="1203325"/>
                      <a:pt x="0" y="0"/>
                    </a:cubicBezTo>
                    <a:close/>
                  </a:path>
                </a:pathLst>
              </a:custGeom>
              <a:gradFill flip="none" rotWithShape="1">
                <a:gsLst>
                  <a:gs pos="83000">
                    <a:schemeClr val="tx2"/>
                  </a:gs>
                  <a:gs pos="82000">
                    <a:schemeClr val="tx2"/>
                  </a:gs>
                  <a:gs pos="34000">
                    <a:schemeClr val="tx2">
                      <a:lumMod val="75000"/>
                    </a:schemeClr>
                  </a:gs>
                  <a:gs pos="0">
                    <a:schemeClr val="tx2"/>
                  </a:gs>
                  <a:gs pos="38000">
                    <a:schemeClr val="tx2"/>
                  </a:gs>
                  <a:gs pos="100000">
                    <a:schemeClr val="tx2"/>
                  </a:gs>
                </a:gsLst>
                <a:lin ang="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4" name="Rectangle 23"/>
              <p:cNvSpPr/>
              <p:nvPr/>
            </p:nvSpPr>
            <p:spPr>
              <a:xfrm>
                <a:off x="1374774" y="1417118"/>
                <a:ext cx="272825" cy="590550"/>
              </a:xfrm>
              <a:prstGeom prst="rect">
                <a:avLst/>
              </a:prstGeom>
              <a:gradFill flip="none" rotWithShape="1">
                <a:gsLst>
                  <a:gs pos="0">
                    <a:schemeClr val="bg1">
                      <a:lumMod val="75000"/>
                    </a:schemeClr>
                  </a:gs>
                  <a:gs pos="27000">
                    <a:srgbClr val="F2F2F2">
                      <a:lumMod val="0"/>
                      <a:lumOff val="100000"/>
                    </a:srgbClr>
                  </a:gs>
                  <a:gs pos="100000">
                    <a:schemeClr val="bg1">
                      <a:lumMod val="50000"/>
                    </a:schemeClr>
                  </a:gs>
                </a:gsLst>
                <a:lin ang="10800000" scaled="1"/>
                <a:tileRect/>
              </a:gra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Rectangle 24"/>
              <p:cNvSpPr/>
              <p:nvPr/>
            </p:nvSpPr>
            <p:spPr>
              <a:xfrm>
                <a:off x="1404710" y="1213680"/>
                <a:ext cx="212954" cy="203438"/>
              </a:xfrm>
              <a:prstGeom prst="rect">
                <a:avLst/>
              </a:prstGeom>
              <a:solidFill>
                <a:schemeClr val="tx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6" name="Freeform 25"/>
              <p:cNvSpPr/>
              <p:nvPr/>
            </p:nvSpPr>
            <p:spPr>
              <a:xfrm rot="5400000">
                <a:off x="1396885" y="6250198"/>
                <a:ext cx="228600" cy="73152"/>
              </a:xfrm>
              <a:custGeom>
                <a:avLst/>
                <a:gdLst>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 name="connsiteX0" fmla="*/ 0 w 226544"/>
                  <a:gd name="connsiteY0" fmla="*/ 35306 h 70612"/>
                  <a:gd name="connsiteX1" fmla="*/ 27685 w 226544"/>
                  <a:gd name="connsiteY1" fmla="*/ 0 h 70612"/>
                  <a:gd name="connsiteX2" fmla="*/ 226544 w 226544"/>
                  <a:gd name="connsiteY2" fmla="*/ 35306 h 70612"/>
                  <a:gd name="connsiteX3" fmla="*/ 27685 w 226544"/>
                  <a:gd name="connsiteY3" fmla="*/ 70612 h 70612"/>
                  <a:gd name="connsiteX4" fmla="*/ 0 w 226544"/>
                  <a:gd name="connsiteY4" fmla="*/ 35306 h 70612"/>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226544" h="70612">
                    <a:moveTo>
                      <a:pt x="0" y="35306"/>
                    </a:moveTo>
                    <a:cubicBezTo>
                      <a:pt x="1521" y="15316"/>
                      <a:pt x="12805" y="4576"/>
                      <a:pt x="27685" y="0"/>
                    </a:cubicBezTo>
                    <a:lnTo>
                      <a:pt x="226544" y="35306"/>
                    </a:lnTo>
                    <a:lnTo>
                      <a:pt x="27685" y="70612"/>
                    </a:lnTo>
                    <a:cubicBezTo>
                      <a:pt x="11264" y="65009"/>
                      <a:pt x="1007" y="52726"/>
                      <a:pt x="0" y="35306"/>
                    </a:cubicBezTo>
                    <a:close/>
                  </a:path>
                </a:pathLst>
              </a:custGeom>
              <a:solidFill>
                <a:srgbClr val="4C504C"/>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37" name="Straight Connector 26"/>
              <p:cNvCxnSpPr/>
              <p:nvPr/>
            </p:nvCxnSpPr>
            <p:spPr>
              <a:xfrm>
                <a:off x="1374774" y="148664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8" name="Straight Connector 27"/>
              <p:cNvCxnSpPr/>
              <p:nvPr/>
            </p:nvCxnSpPr>
            <p:spPr>
              <a:xfrm>
                <a:off x="1374774" y="1562425"/>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39" name="Straight Connector 28"/>
              <p:cNvCxnSpPr/>
              <p:nvPr/>
            </p:nvCxnSpPr>
            <p:spPr>
              <a:xfrm>
                <a:off x="1374774" y="1638202"/>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40" name="Straight Connector 29"/>
              <p:cNvCxnSpPr/>
              <p:nvPr/>
            </p:nvCxnSpPr>
            <p:spPr>
              <a:xfrm>
                <a:off x="1374774" y="1713979"/>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41" name="Straight Connector 30"/>
              <p:cNvCxnSpPr/>
              <p:nvPr/>
            </p:nvCxnSpPr>
            <p:spPr>
              <a:xfrm>
                <a:off x="1374774" y="1789756"/>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42" name="Straight Connector 31"/>
              <p:cNvCxnSpPr/>
              <p:nvPr/>
            </p:nvCxnSpPr>
            <p:spPr>
              <a:xfrm>
                <a:off x="1374774" y="1865533"/>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cxnSp>
            <p:nvCxnSpPr>
              <p:cNvPr id="43" name="Straight Connector 32"/>
              <p:cNvCxnSpPr/>
              <p:nvPr/>
            </p:nvCxnSpPr>
            <p:spPr>
              <a:xfrm>
                <a:off x="1374774" y="1941308"/>
                <a:ext cx="274320" cy="0"/>
              </a:xfrm>
              <a:prstGeom prst="line">
                <a:avLst/>
              </a:prstGeom>
              <a:ln>
                <a:solidFill>
                  <a:schemeClr val="bg1">
                    <a:lumMod val="65000"/>
                  </a:schemeClr>
                </a:solidFill>
              </a:ln>
              <a:effectLst/>
            </p:spPr>
            <p:style>
              <a:lnRef idx="1">
                <a:schemeClr val="accent1"/>
              </a:lnRef>
              <a:fillRef idx="0">
                <a:schemeClr val="accent1"/>
              </a:fillRef>
              <a:effectRef idx="0">
                <a:schemeClr val="accent1"/>
              </a:effectRef>
              <a:fontRef idx="minor">
                <a:schemeClr val="tx1"/>
              </a:fontRef>
            </p:style>
          </p:cxnSp>
        </p:grpSp>
        <p:sp>
          <p:nvSpPr>
            <p:cNvPr id="17" name="Trapezoid 6"/>
            <p:cNvSpPr/>
            <p:nvPr/>
          </p:nvSpPr>
          <p:spPr>
            <a:xfrm rot="16200000">
              <a:off x="1594832" y="4439533"/>
              <a:ext cx="695326" cy="59529"/>
            </a:xfrm>
            <a:prstGeom prst="trapezoid">
              <a:avLst>
                <a:gd name="adj" fmla="val 69837"/>
              </a:avLst>
            </a:prstGeom>
            <a:solidFill>
              <a:schemeClr val="accent5">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Trapezoid 8"/>
            <p:cNvSpPr/>
            <p:nvPr/>
          </p:nvSpPr>
          <p:spPr>
            <a:xfrm rot="16200000">
              <a:off x="1594832" y="2634935"/>
              <a:ext cx="695326" cy="59529"/>
            </a:xfrm>
            <a:prstGeom prst="trapezoid">
              <a:avLst>
                <a:gd name="adj" fmla="val 69837"/>
              </a:avLst>
            </a:prstGeom>
            <a:solidFill>
              <a:schemeClr val="accent3">
                <a:lumMod val="50000"/>
              </a:schemeClr>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Pentagon 9"/>
            <p:cNvSpPr/>
            <p:nvPr/>
          </p:nvSpPr>
          <p:spPr>
            <a:xfrm>
              <a:off x="1912729" y="2359899"/>
              <a:ext cx="7311514" cy="1166986"/>
            </a:xfrm>
            <a:prstGeom prst="homePlate">
              <a:avLst>
                <a:gd name="adj" fmla="val 36274"/>
              </a:avLst>
            </a:prstGeom>
            <a:solidFill>
              <a:schemeClr val="accent1"/>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Pentagon 10"/>
            <p:cNvSpPr/>
            <p:nvPr/>
          </p:nvSpPr>
          <p:spPr>
            <a:xfrm>
              <a:off x="1912728" y="4137746"/>
              <a:ext cx="7313033" cy="1165917"/>
            </a:xfrm>
            <a:prstGeom prst="homePlate">
              <a:avLst>
                <a:gd name="adj" fmla="val 36274"/>
              </a:avLst>
            </a:prstGeom>
            <a:solidFill>
              <a:schemeClr val="accent2"/>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lnSpc>
                  <a:spcPct val="120000"/>
                </a:lnSpc>
              </a:pPr>
              <a:endParaRPr lang="en-US" sz="1400" dirty="0">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Rectangle 33"/>
            <p:cNvSpPr/>
            <p:nvPr/>
          </p:nvSpPr>
          <p:spPr>
            <a:xfrm>
              <a:off x="2428422" y="2509739"/>
              <a:ext cx="6468181" cy="1085606"/>
            </a:xfrm>
            <a:prstGeom prst="rect">
              <a:avLst/>
            </a:prstGeom>
          </p:spPr>
          <p:txBody>
            <a:bodyPr wrap="square">
              <a:spAutoFit/>
            </a:bodyPr>
            <a:lstStyle/>
            <a:p>
              <a:r>
                <a:rPr lang="en-US" sz="2000" dirty="0" smtClean="0">
                  <a:solidFill>
                    <a:schemeClr val="bg1"/>
                  </a:solidFill>
                  <a:latin typeface="+mj-ea"/>
                  <a:ea typeface="+mj-ea"/>
                </a:rPr>
                <a:t>Windows </a:t>
              </a:r>
              <a:r>
                <a:rPr lang="zh-CN" altLang="en-US" sz="2000" dirty="0" smtClean="0">
                  <a:solidFill>
                    <a:schemeClr val="bg1"/>
                  </a:solidFill>
                  <a:latin typeface="+mj-ea"/>
                  <a:ea typeface="+mj-ea"/>
                </a:rPr>
                <a:t>下可以使用 </a:t>
              </a:r>
              <a:r>
                <a:rPr lang="en-US" altLang="zh-CN" sz="2000" dirty="0" smtClean="0">
                  <a:solidFill>
                    <a:schemeClr val="bg1"/>
                  </a:solidFill>
                  <a:latin typeface="+mj-ea"/>
                  <a:ea typeface="+mj-ea"/>
                </a:rPr>
                <a:t>.</a:t>
              </a:r>
              <a:r>
                <a:rPr lang="en-US" sz="2000" dirty="0" err="1" smtClean="0">
                  <a:solidFill>
                    <a:schemeClr val="bg1"/>
                  </a:solidFill>
                  <a:latin typeface="+mj-ea"/>
                  <a:ea typeface="+mj-ea"/>
                </a:rPr>
                <a:t>msi</a:t>
              </a:r>
              <a:r>
                <a:rPr lang="en-US" sz="2000" dirty="0" smtClean="0">
                  <a:solidFill>
                    <a:schemeClr val="bg1"/>
                  </a:solidFill>
                  <a:latin typeface="+mj-ea"/>
                  <a:ea typeface="+mj-ea"/>
                </a:rPr>
                <a:t> </a:t>
              </a:r>
              <a:r>
                <a:rPr lang="zh-CN" altLang="en-US" sz="2000" dirty="0" smtClean="0">
                  <a:solidFill>
                    <a:schemeClr val="bg1"/>
                  </a:solidFill>
                  <a:latin typeface="+mj-ea"/>
                  <a:ea typeface="+mj-ea"/>
                </a:rPr>
                <a:t>后缀</a:t>
              </a:r>
              <a:r>
                <a:rPr lang="en-US" altLang="zh-CN" sz="2000" dirty="0" smtClean="0">
                  <a:solidFill>
                    <a:schemeClr val="bg1"/>
                  </a:solidFill>
                  <a:latin typeface="+mj-ea"/>
                  <a:ea typeface="+mj-ea"/>
                </a:rPr>
                <a:t>(</a:t>
              </a:r>
              <a:r>
                <a:rPr lang="zh-CN" altLang="en-US" sz="2000" dirty="0" smtClean="0">
                  <a:solidFill>
                    <a:schemeClr val="bg1"/>
                  </a:solidFill>
                  <a:latin typeface="+mj-ea"/>
                  <a:ea typeface="+mj-ea"/>
                </a:rPr>
                <a:t>在下载列表中可以找到该文件，如</a:t>
              </a:r>
              <a:r>
                <a:rPr lang="en-US" sz="2000" dirty="0" smtClean="0">
                  <a:solidFill>
                    <a:schemeClr val="bg1"/>
                  </a:solidFill>
                  <a:latin typeface="+mj-ea"/>
                  <a:ea typeface="+mj-ea"/>
                </a:rPr>
                <a:t>go1.13.4.windows-amd64.msi)</a:t>
              </a:r>
              <a:r>
                <a:rPr lang="zh-CN" altLang="en-US" sz="2000" dirty="0" smtClean="0">
                  <a:solidFill>
                    <a:schemeClr val="bg1"/>
                  </a:solidFill>
                  <a:latin typeface="+mj-ea"/>
                  <a:ea typeface="+mj-ea"/>
                </a:rPr>
                <a:t>的安装包来安装。</a:t>
              </a:r>
            </a:p>
          </p:txBody>
        </p:sp>
        <p:sp>
          <p:nvSpPr>
            <p:cNvPr id="25" name="TextBox 38"/>
            <p:cNvSpPr txBox="1"/>
            <p:nvPr/>
          </p:nvSpPr>
          <p:spPr>
            <a:xfrm>
              <a:off x="1972094" y="2763310"/>
              <a:ext cx="303613" cy="349601"/>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1</a:t>
              </a:r>
            </a:p>
          </p:txBody>
        </p:sp>
        <p:sp>
          <p:nvSpPr>
            <p:cNvPr id="26" name="TextBox 191"/>
            <p:cNvSpPr txBox="1"/>
            <p:nvPr/>
          </p:nvSpPr>
          <p:spPr>
            <a:xfrm>
              <a:off x="1944843" y="4519534"/>
              <a:ext cx="303613" cy="349601"/>
            </a:xfrm>
            <a:prstGeom prst="rect">
              <a:avLst/>
            </a:prstGeom>
            <a:noFill/>
            <a:effectLst/>
          </p:spPr>
          <p:txBody>
            <a:bodyPr wrap="none" rtlCol="0">
              <a:spAutoFit/>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ctr">
                <a:lnSpc>
                  <a:spcPct val="120000"/>
                </a:lnSpc>
              </a:pPr>
              <a:r>
                <a:rPr lang="en-US" sz="1400" b="1"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2</a:t>
              </a:r>
            </a:p>
          </p:txBody>
        </p:sp>
        <p:sp>
          <p:nvSpPr>
            <p:cNvPr id="29" name="Rectangle 38"/>
            <p:cNvSpPr/>
            <p:nvPr/>
          </p:nvSpPr>
          <p:spPr>
            <a:xfrm>
              <a:off x="2679704" y="3412206"/>
              <a:ext cx="2330568" cy="351177"/>
            </a:xfrm>
            <a:prstGeom prst="rect">
              <a:avLst/>
            </a:prstGeom>
          </p:spPr>
          <p:txBody>
            <a:bodyPr wrap="square">
              <a:spAutoFit/>
            </a:bodyPr>
            <a:lstStyle/>
            <a:p>
              <a:pPr algn="ctr">
                <a:lnSpc>
                  <a:spcPct val="120000"/>
                </a:lnSpc>
              </a:pPr>
              <a:r>
                <a:rPr lang="zh-CN" altLang="en-US"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请替换文字内容</a:t>
              </a:r>
              <a:r>
                <a:rPr lang="en-GB" sz="1400" smtClean="0">
                  <a:solidFill>
                    <a:schemeClr val="bg1"/>
                  </a:solidFill>
                  <a:latin typeface="Arial" panose="020B0604020202020204" pitchFamily="34" charset="0"/>
                  <a:ea typeface="微软雅黑" panose="020B0503020204020204" pitchFamily="34" charset="-122"/>
                  <a:cs typeface="+mn-ea"/>
                  <a:sym typeface="Arial" panose="020B0604020202020204" pitchFamily="34" charset="0"/>
                </a:rPr>
                <a:t> </a:t>
              </a:r>
              <a:endParaRPr lang="en-GB" sz="1400" dirty="0">
                <a:solidFill>
                  <a:schemeClr val="bg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Rectangle 33"/>
            <p:cNvSpPr/>
            <p:nvPr/>
          </p:nvSpPr>
          <p:spPr>
            <a:xfrm>
              <a:off x="2352064" y="4265713"/>
              <a:ext cx="6468181" cy="1085606"/>
            </a:xfrm>
            <a:prstGeom prst="rect">
              <a:avLst/>
            </a:prstGeom>
          </p:spPr>
          <p:txBody>
            <a:bodyPr wrap="square">
              <a:spAutoFit/>
            </a:bodyPr>
            <a:lstStyle/>
            <a:p>
              <a:r>
                <a:rPr lang="zh-CN" altLang="en-US" sz="2000" dirty="0" smtClean="0">
                  <a:solidFill>
                    <a:schemeClr val="bg1"/>
                  </a:solidFill>
                  <a:latin typeface="微软雅黑" pitchFamily="34" charset="-122"/>
                  <a:ea typeface="微软雅黑" pitchFamily="34" charset="-122"/>
                </a:rPr>
                <a:t>默认情况下</a:t>
              </a:r>
              <a:r>
                <a:rPr lang="en-US" altLang="zh-CN" sz="2000" dirty="0" smtClean="0">
                  <a:solidFill>
                    <a:schemeClr val="bg1"/>
                  </a:solidFill>
                  <a:latin typeface="微软雅黑" pitchFamily="34" charset="-122"/>
                  <a:ea typeface="微软雅黑" pitchFamily="34" charset="-122"/>
                </a:rPr>
                <a:t>.</a:t>
              </a:r>
              <a:r>
                <a:rPr lang="en-US" sz="2000" dirty="0" err="1" smtClean="0">
                  <a:solidFill>
                    <a:schemeClr val="bg1"/>
                  </a:solidFill>
                  <a:latin typeface="微软雅黑" pitchFamily="34" charset="-122"/>
                  <a:ea typeface="微软雅黑" pitchFamily="34" charset="-122"/>
                </a:rPr>
                <a:t>msi</a:t>
              </a:r>
              <a:r>
                <a:rPr lang="zh-CN" altLang="en-US" sz="2000" dirty="0" smtClean="0">
                  <a:solidFill>
                    <a:schemeClr val="bg1"/>
                  </a:solidFill>
                  <a:latin typeface="微软雅黑" pitchFamily="34" charset="-122"/>
                  <a:ea typeface="微软雅黑" pitchFamily="34" charset="-122"/>
                </a:rPr>
                <a:t>文件会安装在 </a:t>
              </a:r>
              <a:r>
                <a:rPr lang="en-US" sz="2000" dirty="0" smtClean="0">
                  <a:solidFill>
                    <a:schemeClr val="bg1"/>
                  </a:solidFill>
                  <a:latin typeface="微软雅黑" pitchFamily="34" charset="-122"/>
                  <a:ea typeface="微软雅黑" pitchFamily="34" charset="-122"/>
                </a:rPr>
                <a:t>c:\Go </a:t>
              </a:r>
              <a:r>
                <a:rPr lang="zh-CN" altLang="en-US" sz="2000" dirty="0" smtClean="0">
                  <a:solidFill>
                    <a:schemeClr val="bg1"/>
                  </a:solidFill>
                  <a:latin typeface="微软雅黑" pitchFamily="34" charset="-122"/>
                  <a:ea typeface="微软雅黑" pitchFamily="34" charset="-122"/>
                </a:rPr>
                <a:t>目录下。你可以将 </a:t>
              </a:r>
              <a:r>
                <a:rPr lang="en-US" sz="2000" dirty="0" smtClean="0">
                  <a:solidFill>
                    <a:schemeClr val="bg1"/>
                  </a:solidFill>
                  <a:latin typeface="微软雅黑" pitchFamily="34" charset="-122"/>
                  <a:ea typeface="微软雅黑" pitchFamily="34" charset="-122"/>
                </a:rPr>
                <a:t>c:\Go\bin </a:t>
              </a:r>
              <a:r>
                <a:rPr lang="zh-CN" altLang="en-US" sz="2000" dirty="0" smtClean="0">
                  <a:solidFill>
                    <a:schemeClr val="bg1"/>
                  </a:solidFill>
                  <a:latin typeface="微软雅黑" pitchFamily="34" charset="-122"/>
                  <a:ea typeface="微软雅黑" pitchFamily="34" charset="-122"/>
                </a:rPr>
                <a:t>目录添加到 </a:t>
              </a:r>
              <a:r>
                <a:rPr lang="en-US" sz="2000" dirty="0" smtClean="0">
                  <a:solidFill>
                    <a:schemeClr val="bg1"/>
                  </a:solidFill>
                  <a:latin typeface="微软雅黑" pitchFamily="34" charset="-122"/>
                  <a:ea typeface="微软雅黑" pitchFamily="34" charset="-122"/>
                </a:rPr>
                <a:t>PATH </a:t>
              </a:r>
              <a:r>
                <a:rPr lang="zh-CN" altLang="en-US" sz="2000" dirty="0" smtClean="0">
                  <a:solidFill>
                    <a:schemeClr val="bg1"/>
                  </a:solidFill>
                  <a:latin typeface="微软雅黑" pitchFamily="34" charset="-122"/>
                  <a:ea typeface="微软雅黑" pitchFamily="34" charset="-122"/>
                </a:rPr>
                <a:t>环境变量中。添加后你需要重启命令窗口才能生效</a:t>
              </a:r>
              <a:endParaRPr lang="en-US" altLang="zh-CN" sz="2000" dirty="0" smtClean="0">
                <a:solidFill>
                  <a:schemeClr val="bg1"/>
                </a:solidFill>
                <a:latin typeface="微软雅黑" pitchFamily="34" charset="-122"/>
                <a:ea typeface="微软雅黑" pitchFamily="34" charset="-122"/>
              </a:endParaRP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par>
                          <p:cTn id="11" fill="hold">
                            <p:stCondLst>
                              <p:cond delay="500"/>
                            </p:stCondLst>
                            <p:childTnLst>
                              <p:par>
                                <p:cTn id="12" presetID="42" presetClass="entr" presetSubtype="0" fill="hold" nodeType="afterEffect">
                                  <p:stCondLst>
                                    <p:cond delay="0"/>
                                  </p:stCondLst>
                                  <p:childTnLst>
                                    <p:set>
                                      <p:cBhvr>
                                        <p:cTn id="13" dur="1" fill="hold">
                                          <p:stCondLst>
                                            <p:cond delay="0"/>
                                          </p:stCondLst>
                                        </p:cTn>
                                        <p:tgtEl>
                                          <p:spTgt spid="14"/>
                                        </p:tgtEl>
                                        <p:attrNameLst>
                                          <p:attrName>style.visibility</p:attrName>
                                        </p:attrNameLst>
                                      </p:cBhvr>
                                      <p:to>
                                        <p:strVal val="visible"/>
                                      </p:to>
                                    </p:set>
                                    <p:animEffect transition="in" filter="fade">
                                      <p:cBhvr>
                                        <p:cTn id="14" dur="1000"/>
                                        <p:tgtEl>
                                          <p:spTgt spid="14"/>
                                        </p:tgtEl>
                                      </p:cBhvr>
                                    </p:animEffect>
                                    <p:anim calcmode="lin" valueType="num">
                                      <p:cBhvr>
                                        <p:cTn id="15" dur="1000" fill="hold"/>
                                        <p:tgtEl>
                                          <p:spTgt spid="14"/>
                                        </p:tgtEl>
                                        <p:attrNameLst>
                                          <p:attrName>ppt_x</p:attrName>
                                        </p:attrNameLst>
                                      </p:cBhvr>
                                      <p:tavLst>
                                        <p:tav tm="0">
                                          <p:val>
                                            <p:strVal val="#ppt_x"/>
                                          </p:val>
                                        </p:tav>
                                        <p:tav tm="100000">
                                          <p:val>
                                            <p:strVal val="#ppt_x"/>
                                          </p:val>
                                        </p:tav>
                                      </p:tavLst>
                                    </p:anim>
                                    <p:anim calcmode="lin" valueType="num">
                                      <p:cBhvr>
                                        <p:cTn id="16" dur="1000" fill="hold"/>
                                        <p:tgtEl>
                                          <p:spTgt spid="14"/>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33" name="组合 32"/>
          <p:cNvGrpSpPr/>
          <p:nvPr/>
        </p:nvGrpSpPr>
        <p:grpSpPr>
          <a:xfrm>
            <a:off x="-5597" y="-43544"/>
            <a:ext cx="12864347" cy="7276194"/>
            <a:chOff x="-5552" y="-43544"/>
            <a:chExt cx="12864347" cy="7276194"/>
          </a:xfrm>
        </p:grpSpPr>
        <p:pic>
          <p:nvPicPr>
            <p:cNvPr id="2" name="图片 1"/>
            <p:cNvPicPr>
              <a:picLocks noChangeAspect="1"/>
            </p:cNvPicPr>
            <p:nvPr/>
          </p:nvPicPr>
          <p:blipFill>
            <a:blip r:embed="rId3">
              <a:extLst>
                <a:ext uri="{28A0092B-C50C-407E-A947-70E740481C1C}">
                  <a14:useLocalDpi xmlns:a14="http://schemas.microsoft.com/office/drawing/2010/main" xmlns="" val="0"/>
                </a:ext>
              </a:extLst>
            </a:blip>
            <a:stretch>
              <a:fillRect/>
            </a:stretch>
          </p:blipFill>
          <p:spPr>
            <a:xfrm>
              <a:off x="-5552" y="0"/>
              <a:ext cx="12864347" cy="7232650"/>
            </a:xfrm>
            <a:prstGeom prst="rect">
              <a:avLst/>
            </a:prstGeom>
          </p:spPr>
        </p:pic>
        <p:sp>
          <p:nvSpPr>
            <p:cNvPr id="3" name="任意多边形 2"/>
            <p:cNvSpPr/>
            <p:nvPr/>
          </p:nvSpPr>
          <p:spPr>
            <a:xfrm>
              <a:off x="0" y="-43544"/>
              <a:ext cx="9450710" cy="7276193"/>
            </a:xfrm>
            <a:custGeom>
              <a:avLst/>
              <a:gdLst>
                <a:gd name="connsiteX0" fmla="*/ 9450710 w 9450710"/>
                <a:gd name="connsiteY0" fmla="*/ 0 h 6907044"/>
                <a:gd name="connsiteX1" fmla="*/ 7020643 w 9450710"/>
                <a:gd name="connsiteY1" fmla="*/ 3483429 h 6907044"/>
                <a:gd name="connsiteX2" fmla="*/ 8945125 w 9450710"/>
                <a:gd name="connsiteY2" fmla="*/ 6894286 h 6907044"/>
                <a:gd name="connsiteX3" fmla="*/ 0 w 9450710"/>
                <a:gd name="connsiteY3" fmla="*/ 6907044 h 6907044"/>
                <a:gd name="connsiteX4" fmla="*/ 0 w 9450710"/>
                <a:gd name="connsiteY4" fmla="*/ 25682 h 690704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9450710" h="6907044">
                  <a:moveTo>
                    <a:pt x="9450710" y="0"/>
                  </a:moveTo>
                  <a:cubicBezTo>
                    <a:pt x="9274027" y="1064380"/>
                    <a:pt x="7104906" y="2334381"/>
                    <a:pt x="7020643" y="3483429"/>
                  </a:cubicBezTo>
                  <a:cubicBezTo>
                    <a:pt x="6936379" y="4632477"/>
                    <a:pt x="8262858" y="6028268"/>
                    <a:pt x="8945125" y="6894286"/>
                  </a:cubicBezTo>
                  <a:lnTo>
                    <a:pt x="0" y="6907044"/>
                  </a:lnTo>
                  <a:lnTo>
                    <a:pt x="0" y="25682"/>
                  </a:lnTo>
                  <a:close/>
                </a:path>
              </a:pathLst>
            </a:custGeom>
            <a:blipFill>
              <a:blip r:embed="rId4"/>
              <a:stretch>
                <a:fillRect/>
              </a:stretch>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4" name="椭圆 3"/>
          <p:cNvSpPr/>
          <p:nvPr/>
        </p:nvSpPr>
        <p:spPr>
          <a:xfrm flipV="1">
            <a:off x="9204168" y="270280"/>
            <a:ext cx="246542" cy="246542"/>
          </a:xfrm>
          <a:prstGeom prst="ellipse">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 name="椭圆 4"/>
          <p:cNvSpPr/>
          <p:nvPr/>
        </p:nvSpPr>
        <p:spPr>
          <a:xfrm flipV="1">
            <a:off x="8202682" y="1416908"/>
            <a:ext cx="246542" cy="246542"/>
          </a:xfrm>
          <a:prstGeom prst="ellipse">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 name="椭圆 5"/>
          <p:cNvSpPr/>
          <p:nvPr/>
        </p:nvSpPr>
        <p:spPr>
          <a:xfrm flipV="1">
            <a:off x="6881882" y="3153636"/>
            <a:ext cx="246542" cy="246542"/>
          </a:xfrm>
          <a:prstGeom prst="ellipse">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flipV="1">
            <a:off x="7476967" y="4984880"/>
            <a:ext cx="246542" cy="246542"/>
          </a:xfrm>
          <a:prstGeom prst="ellipse">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文本框 15"/>
          <p:cNvSpPr txBox="1"/>
          <p:nvPr/>
        </p:nvSpPr>
        <p:spPr>
          <a:xfrm>
            <a:off x="8043879" y="2579980"/>
            <a:ext cx="2813661" cy="769441"/>
          </a:xfrm>
          <a:prstGeom prst="rect">
            <a:avLst/>
          </a:prstGeom>
          <a:noFill/>
        </p:spPr>
        <p:txBody>
          <a:bodyPr wrap="square" rtlCol="0">
            <a:spAutoFit/>
          </a:bodyPr>
          <a:lstStyle/>
          <a:p>
            <a:r>
              <a:rPr lang="en-US" altLang="zh-CN" sz="4400" dirty="0">
                <a:solidFill>
                  <a:schemeClr val="bg1"/>
                </a:solidFill>
                <a:latin typeface="微软雅黑 Light" panose="020B0502040204020203" pitchFamily="34" charset="-122"/>
                <a:ea typeface="微软雅黑 Light" panose="020B0502040204020203" pitchFamily="34" charset="-122"/>
              </a:rPr>
              <a:t>content</a:t>
            </a:r>
            <a:endParaRPr lang="zh-CN" altLang="en-US" sz="4400" dirty="0">
              <a:solidFill>
                <a:schemeClr val="bg1"/>
              </a:solidFill>
              <a:latin typeface="微软雅黑 Light" panose="020B0502040204020203" pitchFamily="34" charset="-122"/>
              <a:ea typeface="微软雅黑 Light" panose="020B0502040204020203" pitchFamily="34" charset="-122"/>
            </a:endParaRPr>
          </a:p>
        </p:txBody>
      </p:sp>
      <p:sp>
        <p:nvSpPr>
          <p:cNvPr id="9" name="文本框 16"/>
          <p:cNvSpPr txBox="1"/>
          <p:nvPr/>
        </p:nvSpPr>
        <p:spPr>
          <a:xfrm>
            <a:off x="8043879" y="3447941"/>
            <a:ext cx="3626662" cy="584775"/>
          </a:xfrm>
          <a:prstGeom prst="rect">
            <a:avLst/>
          </a:prstGeom>
          <a:noFill/>
        </p:spPr>
        <p:txBody>
          <a:bodyPr wrap="square" rtlCol="0">
            <a:spAutoFit/>
          </a:bodyPr>
          <a:lstStyle/>
          <a:p>
            <a:pPr algn="just"/>
            <a:r>
              <a:rPr lang="en-US" altLang="zh-CN" sz="1600" dirty="0">
                <a:solidFill>
                  <a:schemeClr val="bg1"/>
                </a:solidFill>
              </a:rPr>
              <a:t>The quick brown fox jumps over the lazy dog. </a:t>
            </a:r>
          </a:p>
        </p:txBody>
      </p:sp>
      <p:grpSp>
        <p:nvGrpSpPr>
          <p:cNvPr id="34" name="组合 33"/>
          <p:cNvGrpSpPr/>
          <p:nvPr/>
        </p:nvGrpSpPr>
        <p:grpSpPr>
          <a:xfrm>
            <a:off x="1038247" y="1616061"/>
            <a:ext cx="2151231" cy="400110"/>
            <a:chOff x="1038247" y="1616061"/>
            <a:chExt cx="2151231" cy="400110"/>
          </a:xfrm>
        </p:grpSpPr>
        <p:sp>
          <p:nvSpPr>
            <p:cNvPr id="11" name="椭圆 10"/>
            <p:cNvSpPr/>
            <p:nvPr/>
          </p:nvSpPr>
          <p:spPr>
            <a:xfrm flipV="1">
              <a:off x="1038247" y="1758937"/>
              <a:ext cx="104716" cy="104716"/>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23"/>
            <p:cNvSpPr txBox="1"/>
            <p:nvPr/>
          </p:nvSpPr>
          <p:spPr>
            <a:xfrm>
              <a:off x="1142963" y="1616061"/>
              <a:ext cx="2046515" cy="400110"/>
            </a:xfrm>
            <a:prstGeom prst="rect">
              <a:avLst/>
            </a:prstGeom>
            <a:noFill/>
          </p:spPr>
          <p:txBody>
            <a:bodyPr wrap="square" rtlCol="0">
              <a:spAutoFit/>
            </a:bodyPr>
            <a:lstStyle/>
            <a:p>
              <a:r>
                <a:rPr lang="zh-CN" altLang="en-US" sz="2000" dirty="0" smtClean="0">
                  <a:latin typeface="微软雅黑" pitchFamily="34" charset="-122"/>
                  <a:ea typeface="微软雅黑" pitchFamily="34" charset="-122"/>
                </a:rPr>
                <a:t>包声明</a:t>
              </a:r>
            </a:p>
          </p:txBody>
        </p:sp>
      </p:grpSp>
      <p:sp>
        <p:nvSpPr>
          <p:cNvPr id="27" name="矩形 26"/>
          <p:cNvSpPr/>
          <p:nvPr/>
        </p:nvSpPr>
        <p:spPr>
          <a:xfrm flipH="1">
            <a:off x="794233"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9" name="文本框 36"/>
          <p:cNvSpPr txBox="1"/>
          <p:nvPr/>
        </p:nvSpPr>
        <p:spPr>
          <a:xfrm>
            <a:off x="935703" y="241629"/>
            <a:ext cx="5136482"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Go </a:t>
            </a:r>
            <a:r>
              <a:rPr lang="zh-CN" altLang="en-US" sz="2800" dirty="0" smtClean="0">
                <a:latin typeface="微软雅黑" pitchFamily="34" charset="-122"/>
                <a:ea typeface="微软雅黑" pitchFamily="34" charset="-122"/>
              </a:rPr>
              <a:t>语言结构</a:t>
            </a:r>
            <a:endParaRPr lang="zh-CN" altLang="en-US" sz="2800" dirty="0">
              <a:latin typeface="微软雅黑" pitchFamily="34" charset="-122"/>
              <a:ea typeface="微软雅黑" pitchFamily="34" charset="-122"/>
            </a:endParaRPr>
          </a:p>
        </p:txBody>
      </p:sp>
      <p:grpSp>
        <p:nvGrpSpPr>
          <p:cNvPr id="30" name="组合 29"/>
          <p:cNvGrpSpPr/>
          <p:nvPr/>
        </p:nvGrpSpPr>
        <p:grpSpPr>
          <a:xfrm rot="17100000">
            <a:off x="175953" y="261388"/>
            <a:ext cx="481872" cy="469661"/>
            <a:chOff x="1032060" y="5022216"/>
            <a:chExt cx="753746" cy="734645"/>
          </a:xfrm>
        </p:grpSpPr>
        <p:sp>
          <p:nvSpPr>
            <p:cNvPr id="31" name="等腰三角形 30"/>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等腰三角形 31"/>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35" name="组合 34"/>
          <p:cNvGrpSpPr/>
          <p:nvPr/>
        </p:nvGrpSpPr>
        <p:grpSpPr>
          <a:xfrm>
            <a:off x="1038247" y="2116127"/>
            <a:ext cx="2151231" cy="400110"/>
            <a:chOff x="1038247" y="1616061"/>
            <a:chExt cx="2151231" cy="400110"/>
          </a:xfrm>
        </p:grpSpPr>
        <p:sp>
          <p:nvSpPr>
            <p:cNvPr id="36" name="椭圆 35"/>
            <p:cNvSpPr/>
            <p:nvPr/>
          </p:nvSpPr>
          <p:spPr>
            <a:xfrm flipV="1">
              <a:off x="1038247" y="1758937"/>
              <a:ext cx="104716" cy="104716"/>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23"/>
            <p:cNvSpPr txBox="1"/>
            <p:nvPr/>
          </p:nvSpPr>
          <p:spPr>
            <a:xfrm>
              <a:off x="1142963" y="1616061"/>
              <a:ext cx="2046515" cy="400110"/>
            </a:xfrm>
            <a:prstGeom prst="rect">
              <a:avLst/>
            </a:prstGeom>
            <a:noFill/>
          </p:spPr>
          <p:txBody>
            <a:bodyPr wrap="square" rtlCol="0">
              <a:spAutoFit/>
            </a:bodyPr>
            <a:lstStyle/>
            <a:p>
              <a:r>
                <a:rPr lang="zh-CN" altLang="en-US" sz="2000" dirty="0" smtClean="0">
                  <a:latin typeface="微软雅黑" pitchFamily="34" charset="-122"/>
                  <a:ea typeface="微软雅黑" pitchFamily="34" charset="-122"/>
                </a:rPr>
                <a:t>引入包</a:t>
              </a:r>
            </a:p>
          </p:txBody>
        </p:sp>
      </p:grpSp>
      <p:grpSp>
        <p:nvGrpSpPr>
          <p:cNvPr id="38" name="组合 37"/>
          <p:cNvGrpSpPr/>
          <p:nvPr/>
        </p:nvGrpSpPr>
        <p:grpSpPr>
          <a:xfrm>
            <a:off x="1038247" y="2573273"/>
            <a:ext cx="2151231" cy="400110"/>
            <a:chOff x="1038247" y="1616061"/>
            <a:chExt cx="2151231" cy="400110"/>
          </a:xfrm>
        </p:grpSpPr>
        <p:sp>
          <p:nvSpPr>
            <p:cNvPr id="39" name="椭圆 38"/>
            <p:cNvSpPr/>
            <p:nvPr/>
          </p:nvSpPr>
          <p:spPr>
            <a:xfrm flipV="1">
              <a:off x="1038247" y="1758937"/>
              <a:ext cx="104716" cy="104716"/>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0" name="文本框 23"/>
            <p:cNvSpPr txBox="1"/>
            <p:nvPr/>
          </p:nvSpPr>
          <p:spPr>
            <a:xfrm>
              <a:off x="1142963" y="1616061"/>
              <a:ext cx="2046515" cy="400110"/>
            </a:xfrm>
            <a:prstGeom prst="rect">
              <a:avLst/>
            </a:prstGeom>
            <a:noFill/>
          </p:spPr>
          <p:txBody>
            <a:bodyPr wrap="square" rtlCol="0">
              <a:spAutoFit/>
            </a:bodyPr>
            <a:lstStyle/>
            <a:p>
              <a:r>
                <a:rPr lang="zh-CN" altLang="en-US" sz="2000" dirty="0" smtClean="0">
                  <a:latin typeface="微软雅黑" pitchFamily="34" charset="-122"/>
                  <a:ea typeface="微软雅黑" pitchFamily="34" charset="-122"/>
                </a:rPr>
                <a:t>函数</a:t>
              </a:r>
            </a:p>
          </p:txBody>
        </p:sp>
      </p:grpSp>
      <p:grpSp>
        <p:nvGrpSpPr>
          <p:cNvPr id="41" name="组合 40"/>
          <p:cNvGrpSpPr/>
          <p:nvPr/>
        </p:nvGrpSpPr>
        <p:grpSpPr>
          <a:xfrm>
            <a:off x="1038247" y="3016303"/>
            <a:ext cx="2151231" cy="400110"/>
            <a:chOff x="1038247" y="1616061"/>
            <a:chExt cx="2151231" cy="400110"/>
          </a:xfrm>
        </p:grpSpPr>
        <p:sp>
          <p:nvSpPr>
            <p:cNvPr id="42" name="椭圆 41"/>
            <p:cNvSpPr/>
            <p:nvPr/>
          </p:nvSpPr>
          <p:spPr>
            <a:xfrm flipV="1">
              <a:off x="1038247" y="1758937"/>
              <a:ext cx="104716" cy="104716"/>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3" name="文本框 23"/>
            <p:cNvSpPr txBox="1"/>
            <p:nvPr/>
          </p:nvSpPr>
          <p:spPr>
            <a:xfrm>
              <a:off x="1142963" y="1616061"/>
              <a:ext cx="2046515" cy="400110"/>
            </a:xfrm>
            <a:prstGeom prst="rect">
              <a:avLst/>
            </a:prstGeom>
            <a:noFill/>
          </p:spPr>
          <p:txBody>
            <a:bodyPr wrap="square" rtlCol="0">
              <a:spAutoFit/>
            </a:bodyPr>
            <a:lstStyle/>
            <a:p>
              <a:r>
                <a:rPr lang="zh-CN" altLang="en-US" sz="2000" dirty="0" smtClean="0">
                  <a:latin typeface="微软雅黑" pitchFamily="34" charset="-122"/>
                  <a:ea typeface="微软雅黑" pitchFamily="34" charset="-122"/>
                </a:rPr>
                <a:t>变量</a:t>
              </a:r>
            </a:p>
          </p:txBody>
        </p:sp>
      </p:grpSp>
      <p:grpSp>
        <p:nvGrpSpPr>
          <p:cNvPr id="44" name="组合 43"/>
          <p:cNvGrpSpPr/>
          <p:nvPr/>
        </p:nvGrpSpPr>
        <p:grpSpPr>
          <a:xfrm>
            <a:off x="1038247" y="3516369"/>
            <a:ext cx="2151231" cy="400110"/>
            <a:chOff x="1038247" y="1616061"/>
            <a:chExt cx="2151231" cy="400110"/>
          </a:xfrm>
        </p:grpSpPr>
        <p:sp>
          <p:nvSpPr>
            <p:cNvPr id="45" name="椭圆 44"/>
            <p:cNvSpPr/>
            <p:nvPr/>
          </p:nvSpPr>
          <p:spPr>
            <a:xfrm flipV="1">
              <a:off x="1038247" y="1758937"/>
              <a:ext cx="104716" cy="104716"/>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6" name="文本框 23"/>
            <p:cNvSpPr txBox="1"/>
            <p:nvPr/>
          </p:nvSpPr>
          <p:spPr>
            <a:xfrm>
              <a:off x="1142963" y="1616061"/>
              <a:ext cx="2046515" cy="400110"/>
            </a:xfrm>
            <a:prstGeom prst="rect">
              <a:avLst/>
            </a:prstGeom>
            <a:noFill/>
          </p:spPr>
          <p:txBody>
            <a:bodyPr wrap="square" rtlCol="0">
              <a:spAutoFit/>
            </a:bodyPr>
            <a:lstStyle/>
            <a:p>
              <a:r>
                <a:rPr lang="zh-CN" altLang="en-US" sz="2000" dirty="0" smtClean="0">
                  <a:latin typeface="微软雅黑" pitchFamily="34" charset="-122"/>
                  <a:ea typeface="微软雅黑" pitchFamily="34" charset="-122"/>
                </a:rPr>
                <a:t>语句 </a:t>
              </a:r>
              <a:r>
                <a:rPr lang="en-US" altLang="zh-CN" sz="2000" dirty="0" smtClean="0">
                  <a:latin typeface="微软雅黑" pitchFamily="34" charset="-122"/>
                  <a:ea typeface="微软雅黑" pitchFamily="34" charset="-122"/>
                </a:rPr>
                <a:t>&amp; </a:t>
              </a:r>
              <a:r>
                <a:rPr lang="zh-CN" altLang="en-US" sz="2000" dirty="0" smtClean="0">
                  <a:latin typeface="微软雅黑" pitchFamily="34" charset="-122"/>
                  <a:ea typeface="微软雅黑" pitchFamily="34" charset="-122"/>
                </a:rPr>
                <a:t>表达式</a:t>
              </a:r>
            </a:p>
          </p:txBody>
        </p:sp>
      </p:grpSp>
      <p:grpSp>
        <p:nvGrpSpPr>
          <p:cNvPr id="47" name="组合 46"/>
          <p:cNvGrpSpPr/>
          <p:nvPr/>
        </p:nvGrpSpPr>
        <p:grpSpPr>
          <a:xfrm>
            <a:off x="1038247" y="3973515"/>
            <a:ext cx="2151231" cy="400110"/>
            <a:chOff x="1038247" y="1616061"/>
            <a:chExt cx="2151231" cy="400110"/>
          </a:xfrm>
        </p:grpSpPr>
        <p:sp>
          <p:nvSpPr>
            <p:cNvPr id="48" name="椭圆 47"/>
            <p:cNvSpPr/>
            <p:nvPr/>
          </p:nvSpPr>
          <p:spPr>
            <a:xfrm flipV="1">
              <a:off x="1038247" y="1758937"/>
              <a:ext cx="104716" cy="104716"/>
            </a:xfrm>
            <a:prstGeom prst="ellipse">
              <a:avLst/>
            </a:prstGeom>
            <a:solidFill>
              <a:srgbClr val="4040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49" name="文本框 23"/>
            <p:cNvSpPr txBox="1"/>
            <p:nvPr/>
          </p:nvSpPr>
          <p:spPr>
            <a:xfrm>
              <a:off x="1142963" y="1616061"/>
              <a:ext cx="2046515" cy="400110"/>
            </a:xfrm>
            <a:prstGeom prst="rect">
              <a:avLst/>
            </a:prstGeom>
            <a:noFill/>
          </p:spPr>
          <p:txBody>
            <a:bodyPr wrap="square" rtlCol="0">
              <a:spAutoFit/>
            </a:bodyPr>
            <a:lstStyle/>
            <a:p>
              <a:r>
                <a:rPr lang="zh-CN" altLang="en-US" sz="2000" dirty="0" smtClean="0">
                  <a:latin typeface="微软雅黑" pitchFamily="34" charset="-122"/>
                  <a:ea typeface="微软雅黑" pitchFamily="34" charset="-122"/>
                </a:rPr>
                <a:t>注释</a:t>
              </a:r>
            </a:p>
          </p:txBody>
        </p:sp>
      </p:grpSp>
      <p:sp>
        <p:nvSpPr>
          <p:cNvPr id="50" name="矩形 49"/>
          <p:cNvSpPr/>
          <p:nvPr/>
        </p:nvSpPr>
        <p:spPr>
          <a:xfrm>
            <a:off x="642897" y="4647327"/>
            <a:ext cx="6500858" cy="2585323"/>
          </a:xfrm>
          <a:prstGeom prst="rect">
            <a:avLst/>
          </a:prstGeom>
        </p:spPr>
        <p:txBody>
          <a:bodyPr wrap="square">
            <a:spAutoFit/>
          </a:bodyPr>
          <a:lstStyle/>
          <a:p>
            <a:pPr>
              <a:defRPr/>
            </a:pPr>
            <a:r>
              <a:rPr lang="en-US" altLang="zh-CN" dirty="0" smtClean="0">
                <a:latin typeface="微软雅黑" pitchFamily="34" charset="-122"/>
                <a:ea typeface="微软雅黑" pitchFamily="34" charset="-122"/>
              </a:rPr>
              <a:t>Go </a:t>
            </a:r>
            <a:r>
              <a:rPr lang="zh-CN" altLang="en-US" dirty="0" smtClean="0">
                <a:latin typeface="微软雅黑" pitchFamily="34" charset="-122"/>
                <a:ea typeface="微软雅黑" pitchFamily="34" charset="-122"/>
              </a:rPr>
              <a:t>程序可以由多个标记组成，可以是关键字，标识符，常量，字符串，符号等组成</a:t>
            </a:r>
            <a:endParaRPr lang="en-US" altLang="zh-CN" dirty="0" smtClean="0">
              <a:latin typeface="微软雅黑" pitchFamily="34" charset="-122"/>
              <a:ea typeface="微软雅黑" pitchFamily="34" charset="-122"/>
            </a:endParaRPr>
          </a:p>
          <a:p>
            <a:pPr>
              <a:defRPr/>
            </a:pPr>
            <a:r>
              <a:rPr lang="zh-CN" altLang="en-US" dirty="0" smtClean="0">
                <a:latin typeface="微软雅黑" pitchFamily="34" charset="-122"/>
                <a:ea typeface="微软雅黑" pitchFamily="34" charset="-122"/>
              </a:rPr>
              <a:t>下面列举了 </a:t>
            </a:r>
            <a:r>
              <a:rPr lang="en-US" altLang="zh-CN" dirty="0" smtClean="0">
                <a:latin typeface="微软雅黑" pitchFamily="34" charset="-122"/>
                <a:ea typeface="微软雅黑" pitchFamily="34" charset="-122"/>
              </a:rPr>
              <a:t>Go </a:t>
            </a:r>
            <a:r>
              <a:rPr lang="zh-CN" altLang="en-US" dirty="0" smtClean="0">
                <a:latin typeface="微软雅黑" pitchFamily="34" charset="-122"/>
                <a:ea typeface="微软雅黑" pitchFamily="34" charset="-122"/>
              </a:rPr>
              <a:t>代码中会使用到的 </a:t>
            </a:r>
            <a:r>
              <a:rPr lang="en-US" altLang="zh-CN" dirty="0" smtClean="0">
                <a:latin typeface="微软雅黑" pitchFamily="34" charset="-122"/>
                <a:ea typeface="微软雅黑" pitchFamily="34" charset="-122"/>
              </a:rPr>
              <a:t>25 </a:t>
            </a:r>
            <a:r>
              <a:rPr lang="zh-CN" altLang="en-US" dirty="0" smtClean="0">
                <a:latin typeface="微软雅黑" pitchFamily="34" charset="-122"/>
                <a:ea typeface="微软雅黑" pitchFamily="34" charset="-122"/>
              </a:rPr>
              <a:t>个关键字或保留字</a:t>
            </a:r>
            <a:endParaRPr lang="en-US" altLang="zh-CN" dirty="0" smtClean="0">
              <a:latin typeface="微软雅黑" pitchFamily="34" charset="-122"/>
              <a:ea typeface="微软雅黑" pitchFamily="34" charset="-122"/>
            </a:endParaRPr>
          </a:p>
          <a:p>
            <a:pPr>
              <a:defRPr/>
            </a:pPr>
            <a:endParaRPr lang="en-US" altLang="zh-CN" dirty="0" smtClean="0">
              <a:latin typeface="微软雅黑" pitchFamily="34" charset="-122"/>
              <a:ea typeface="微软雅黑" pitchFamily="34" charset="-122"/>
            </a:endParaRPr>
          </a:p>
          <a:p>
            <a:pPr>
              <a:defRPr/>
            </a:pPr>
            <a:endParaRPr lang="en-US" altLang="zh-CN" dirty="0" smtClean="0">
              <a:latin typeface="微软雅黑" pitchFamily="34" charset="-122"/>
              <a:ea typeface="微软雅黑" pitchFamily="34" charset="-122"/>
            </a:endParaRPr>
          </a:p>
          <a:p>
            <a:pPr>
              <a:defRPr/>
            </a:pPr>
            <a:endParaRPr lang="en-US" altLang="zh-CN" dirty="0" smtClean="0">
              <a:latin typeface="微软雅黑" pitchFamily="34" charset="-122"/>
              <a:ea typeface="微软雅黑" pitchFamily="34" charset="-122"/>
            </a:endParaRPr>
          </a:p>
          <a:p>
            <a:pPr>
              <a:defRPr/>
            </a:pPr>
            <a:endParaRPr lang="en-US" altLang="zh-CN" dirty="0" smtClean="0">
              <a:latin typeface="微软雅黑" pitchFamily="34" charset="-122"/>
              <a:ea typeface="微软雅黑" pitchFamily="34" charset="-122"/>
            </a:endParaRPr>
          </a:p>
          <a:p>
            <a:pPr>
              <a:defRPr/>
            </a:pPr>
            <a:endParaRPr lang="en-US" altLang="zh-CN" b="1" dirty="0" smtClean="0">
              <a:latin typeface="微软雅黑" pitchFamily="34" charset="-122"/>
              <a:ea typeface="微软雅黑" pitchFamily="34" charset="-122"/>
            </a:endParaRPr>
          </a:p>
          <a:p>
            <a:pPr>
              <a:defRPr/>
            </a:pPr>
            <a:endParaRPr lang="zh-CN" altLang="en-US" b="1" dirty="0" smtClean="0">
              <a:latin typeface="微软雅黑" pitchFamily="34" charset="-122"/>
              <a:ea typeface="微软雅黑" pitchFamily="34" charset="-122"/>
            </a:endParaRPr>
          </a:p>
        </p:txBody>
      </p:sp>
      <p:pic>
        <p:nvPicPr>
          <p:cNvPr id="51" name="Picture 2"/>
          <p:cNvPicPr>
            <a:picLocks noChangeAspect="1" noChangeArrowheads="1"/>
          </p:cNvPicPr>
          <p:nvPr/>
        </p:nvPicPr>
        <p:blipFill>
          <a:blip r:embed="rId5"/>
          <a:srcRect/>
          <a:stretch>
            <a:fillRect/>
          </a:stretch>
        </p:blipFill>
        <p:spPr bwMode="auto">
          <a:xfrm>
            <a:off x="785773" y="5616589"/>
            <a:ext cx="6437313" cy="981075"/>
          </a:xfrm>
          <a:prstGeom prst="rect">
            <a:avLst/>
          </a:prstGeom>
          <a:noFill/>
          <a:ln w="9525">
            <a:noFill/>
            <a:miter lim="800000"/>
            <a:headEnd/>
            <a:tailEnd/>
          </a:ln>
          <a:effectLst/>
        </p:spPr>
      </p:pic>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30"/>
                                        </p:tgtEl>
                                        <p:attrNameLst>
                                          <p:attrName>style.visibility</p:attrName>
                                        </p:attrNameLst>
                                      </p:cBhvr>
                                      <p:to>
                                        <p:strVal val="visible"/>
                                      </p:to>
                                    </p:set>
                                    <p:anim calcmode="lin" valueType="num">
                                      <p:cBhvr>
                                        <p:cTn id="7" dur="500" fill="hold"/>
                                        <p:tgtEl>
                                          <p:spTgt spid="30"/>
                                        </p:tgtEl>
                                        <p:attrNameLst>
                                          <p:attrName>ppt_w</p:attrName>
                                        </p:attrNameLst>
                                      </p:cBhvr>
                                      <p:tavLst>
                                        <p:tav tm="0">
                                          <p:val>
                                            <p:fltVal val="0"/>
                                          </p:val>
                                        </p:tav>
                                        <p:tav tm="100000">
                                          <p:val>
                                            <p:strVal val="#ppt_w"/>
                                          </p:val>
                                        </p:tav>
                                      </p:tavLst>
                                    </p:anim>
                                    <p:anim calcmode="lin" valueType="num">
                                      <p:cBhvr>
                                        <p:cTn id="8" dur="500" fill="hold"/>
                                        <p:tgtEl>
                                          <p:spTgt spid="30"/>
                                        </p:tgtEl>
                                        <p:attrNameLst>
                                          <p:attrName>ppt_h</p:attrName>
                                        </p:attrNameLst>
                                      </p:cBhvr>
                                      <p:tavLst>
                                        <p:tav tm="0">
                                          <p:val>
                                            <p:fltVal val="0"/>
                                          </p:val>
                                        </p:tav>
                                        <p:tav tm="100000">
                                          <p:val>
                                            <p:strVal val="#ppt_h"/>
                                          </p:val>
                                        </p:tav>
                                      </p:tavLst>
                                    </p:anim>
                                    <p:anim calcmode="lin" valueType="num">
                                      <p:cBhvr>
                                        <p:cTn id="9" dur="500" fill="hold"/>
                                        <p:tgtEl>
                                          <p:spTgt spid="30"/>
                                        </p:tgtEl>
                                        <p:attrNameLst>
                                          <p:attrName>style.rotation</p:attrName>
                                        </p:attrNameLst>
                                      </p:cBhvr>
                                      <p:tavLst>
                                        <p:tav tm="0">
                                          <p:val>
                                            <p:fltVal val="360"/>
                                          </p:val>
                                        </p:tav>
                                        <p:tav tm="100000">
                                          <p:val>
                                            <p:fltVal val="0"/>
                                          </p:val>
                                        </p:tav>
                                      </p:tavLst>
                                    </p:anim>
                                    <p:animEffect transition="in" filter="fade">
                                      <p:cBhvr>
                                        <p:cTn id="10" dur="500"/>
                                        <p:tgtEl>
                                          <p:spTgt spid="30"/>
                                        </p:tgtEl>
                                      </p:cBhvr>
                                    </p:animEffect>
                                  </p:childTnLst>
                                </p:cTn>
                              </p:par>
                            </p:childTnLst>
                          </p:cTn>
                        </p:par>
                        <p:par>
                          <p:cTn id="11" fill="hold">
                            <p:stCondLst>
                              <p:cond delay="500"/>
                            </p:stCondLst>
                            <p:childTnLst>
                              <p:par>
                                <p:cTn id="12" presetID="2" presetClass="entr" presetSubtype="2" fill="hold" grpId="0" nodeType="afterEffect">
                                  <p:stCondLst>
                                    <p:cond delay="0"/>
                                  </p:stCondLst>
                                  <p:childTnLst>
                                    <p:set>
                                      <p:cBhvr>
                                        <p:cTn id="13" dur="1" fill="hold">
                                          <p:stCondLst>
                                            <p:cond delay="0"/>
                                          </p:stCondLst>
                                        </p:cTn>
                                        <p:tgtEl>
                                          <p:spTgt spid="4"/>
                                        </p:tgtEl>
                                        <p:attrNameLst>
                                          <p:attrName>style.visibility</p:attrName>
                                        </p:attrNameLst>
                                      </p:cBhvr>
                                      <p:to>
                                        <p:strVal val="visible"/>
                                      </p:to>
                                    </p:set>
                                    <p:anim calcmode="lin" valueType="num">
                                      <p:cBhvr additive="base">
                                        <p:cTn id="14" dur="500" fill="hold"/>
                                        <p:tgtEl>
                                          <p:spTgt spid="4"/>
                                        </p:tgtEl>
                                        <p:attrNameLst>
                                          <p:attrName>ppt_x</p:attrName>
                                        </p:attrNameLst>
                                      </p:cBhvr>
                                      <p:tavLst>
                                        <p:tav tm="0">
                                          <p:val>
                                            <p:strVal val="1+#ppt_w/2"/>
                                          </p:val>
                                        </p:tav>
                                        <p:tav tm="100000">
                                          <p:val>
                                            <p:strVal val="#ppt_x"/>
                                          </p:val>
                                        </p:tav>
                                      </p:tavLst>
                                    </p:anim>
                                    <p:anim calcmode="lin" valueType="num">
                                      <p:cBhvr additive="base">
                                        <p:cTn id="15" dur="500" fill="hold"/>
                                        <p:tgtEl>
                                          <p:spTgt spid="4"/>
                                        </p:tgtEl>
                                        <p:attrNameLst>
                                          <p:attrName>ppt_y</p:attrName>
                                        </p:attrNameLst>
                                      </p:cBhvr>
                                      <p:tavLst>
                                        <p:tav tm="0">
                                          <p:val>
                                            <p:strVal val="#ppt_y"/>
                                          </p:val>
                                        </p:tav>
                                        <p:tav tm="100000">
                                          <p:val>
                                            <p:strVal val="#ppt_y"/>
                                          </p:val>
                                        </p:tav>
                                      </p:tavLst>
                                    </p:anim>
                                  </p:childTnLst>
                                </p:cTn>
                              </p:par>
                              <p:par>
                                <p:cTn id="16" presetID="2" presetClass="entr" presetSubtype="2" fill="hold" grpId="0" nodeType="withEffect">
                                  <p:stCondLst>
                                    <p:cond delay="0"/>
                                  </p:stCondLst>
                                  <p:childTnLst>
                                    <p:set>
                                      <p:cBhvr>
                                        <p:cTn id="17" dur="1" fill="hold">
                                          <p:stCondLst>
                                            <p:cond delay="0"/>
                                          </p:stCondLst>
                                        </p:cTn>
                                        <p:tgtEl>
                                          <p:spTgt spid="5"/>
                                        </p:tgtEl>
                                        <p:attrNameLst>
                                          <p:attrName>style.visibility</p:attrName>
                                        </p:attrNameLst>
                                      </p:cBhvr>
                                      <p:to>
                                        <p:strVal val="visible"/>
                                      </p:to>
                                    </p:set>
                                    <p:anim calcmode="lin" valueType="num">
                                      <p:cBhvr additive="base">
                                        <p:cTn id="18" dur="500" fill="hold"/>
                                        <p:tgtEl>
                                          <p:spTgt spid="5"/>
                                        </p:tgtEl>
                                        <p:attrNameLst>
                                          <p:attrName>ppt_x</p:attrName>
                                        </p:attrNameLst>
                                      </p:cBhvr>
                                      <p:tavLst>
                                        <p:tav tm="0">
                                          <p:val>
                                            <p:strVal val="1+#ppt_w/2"/>
                                          </p:val>
                                        </p:tav>
                                        <p:tav tm="100000">
                                          <p:val>
                                            <p:strVal val="#ppt_x"/>
                                          </p:val>
                                        </p:tav>
                                      </p:tavLst>
                                    </p:anim>
                                    <p:anim calcmode="lin" valueType="num">
                                      <p:cBhvr additive="base">
                                        <p:cTn id="19" dur="500" fill="hold"/>
                                        <p:tgtEl>
                                          <p:spTgt spid="5"/>
                                        </p:tgtEl>
                                        <p:attrNameLst>
                                          <p:attrName>ppt_y</p:attrName>
                                        </p:attrNameLst>
                                      </p:cBhvr>
                                      <p:tavLst>
                                        <p:tav tm="0">
                                          <p:val>
                                            <p:strVal val="#ppt_y"/>
                                          </p:val>
                                        </p:tav>
                                        <p:tav tm="100000">
                                          <p:val>
                                            <p:strVal val="#ppt_y"/>
                                          </p:val>
                                        </p:tav>
                                      </p:tavLst>
                                    </p:anim>
                                  </p:childTnLst>
                                </p:cTn>
                              </p:par>
                              <p:par>
                                <p:cTn id="20" presetID="2" presetClass="entr" presetSubtype="2" fill="hold" grpId="0" nodeType="withEffect">
                                  <p:stCondLst>
                                    <p:cond delay="0"/>
                                  </p:stCondLst>
                                  <p:childTnLst>
                                    <p:set>
                                      <p:cBhvr>
                                        <p:cTn id="21" dur="1" fill="hold">
                                          <p:stCondLst>
                                            <p:cond delay="0"/>
                                          </p:stCondLst>
                                        </p:cTn>
                                        <p:tgtEl>
                                          <p:spTgt spid="6"/>
                                        </p:tgtEl>
                                        <p:attrNameLst>
                                          <p:attrName>style.visibility</p:attrName>
                                        </p:attrNameLst>
                                      </p:cBhvr>
                                      <p:to>
                                        <p:strVal val="visible"/>
                                      </p:to>
                                    </p:set>
                                    <p:anim calcmode="lin" valueType="num">
                                      <p:cBhvr additive="base">
                                        <p:cTn id="22" dur="500" fill="hold"/>
                                        <p:tgtEl>
                                          <p:spTgt spid="6"/>
                                        </p:tgtEl>
                                        <p:attrNameLst>
                                          <p:attrName>ppt_x</p:attrName>
                                        </p:attrNameLst>
                                      </p:cBhvr>
                                      <p:tavLst>
                                        <p:tav tm="0">
                                          <p:val>
                                            <p:strVal val="1+#ppt_w/2"/>
                                          </p:val>
                                        </p:tav>
                                        <p:tav tm="100000">
                                          <p:val>
                                            <p:strVal val="#ppt_x"/>
                                          </p:val>
                                        </p:tav>
                                      </p:tavLst>
                                    </p:anim>
                                    <p:anim calcmode="lin" valueType="num">
                                      <p:cBhvr additive="base">
                                        <p:cTn id="23" dur="500" fill="hold"/>
                                        <p:tgtEl>
                                          <p:spTgt spid="6"/>
                                        </p:tgtEl>
                                        <p:attrNameLst>
                                          <p:attrName>ppt_y</p:attrName>
                                        </p:attrNameLst>
                                      </p:cBhvr>
                                      <p:tavLst>
                                        <p:tav tm="0">
                                          <p:val>
                                            <p:strVal val="#ppt_y"/>
                                          </p:val>
                                        </p:tav>
                                        <p:tav tm="100000">
                                          <p:val>
                                            <p:strVal val="#ppt_y"/>
                                          </p:val>
                                        </p:tav>
                                      </p:tavLst>
                                    </p:anim>
                                  </p:childTnLst>
                                </p:cTn>
                              </p:par>
                              <p:par>
                                <p:cTn id="24" presetID="2" presetClass="entr" presetSubtype="2" fill="hold" grpId="0" nodeType="withEffect">
                                  <p:stCondLst>
                                    <p:cond delay="0"/>
                                  </p:stCondLst>
                                  <p:childTnLst>
                                    <p:set>
                                      <p:cBhvr>
                                        <p:cTn id="25" dur="1" fill="hold">
                                          <p:stCondLst>
                                            <p:cond delay="0"/>
                                          </p:stCondLst>
                                        </p:cTn>
                                        <p:tgtEl>
                                          <p:spTgt spid="7"/>
                                        </p:tgtEl>
                                        <p:attrNameLst>
                                          <p:attrName>style.visibility</p:attrName>
                                        </p:attrNameLst>
                                      </p:cBhvr>
                                      <p:to>
                                        <p:strVal val="visible"/>
                                      </p:to>
                                    </p:set>
                                    <p:anim calcmode="lin" valueType="num">
                                      <p:cBhvr additive="base">
                                        <p:cTn id="26" dur="500" fill="hold"/>
                                        <p:tgtEl>
                                          <p:spTgt spid="7"/>
                                        </p:tgtEl>
                                        <p:attrNameLst>
                                          <p:attrName>ppt_x</p:attrName>
                                        </p:attrNameLst>
                                      </p:cBhvr>
                                      <p:tavLst>
                                        <p:tav tm="0">
                                          <p:val>
                                            <p:strVal val="1+#ppt_w/2"/>
                                          </p:val>
                                        </p:tav>
                                        <p:tav tm="100000">
                                          <p:val>
                                            <p:strVal val="#ppt_x"/>
                                          </p:val>
                                        </p:tav>
                                      </p:tavLst>
                                    </p:anim>
                                    <p:anim calcmode="lin" valueType="num">
                                      <p:cBhvr additive="base">
                                        <p:cTn id="27" dur="500" fill="hold"/>
                                        <p:tgtEl>
                                          <p:spTgt spid="7"/>
                                        </p:tgtEl>
                                        <p:attrNameLst>
                                          <p:attrName>ppt_y</p:attrName>
                                        </p:attrNameLst>
                                      </p:cBhvr>
                                      <p:tavLst>
                                        <p:tav tm="0">
                                          <p:val>
                                            <p:strVal val="#ppt_y"/>
                                          </p:val>
                                        </p:tav>
                                        <p:tav tm="100000">
                                          <p:val>
                                            <p:strVal val="#ppt_y"/>
                                          </p:val>
                                        </p:tav>
                                      </p:tavLst>
                                    </p:anim>
                                  </p:childTnLst>
                                </p:cTn>
                              </p:par>
                            </p:childTnLst>
                          </p:cTn>
                        </p:par>
                        <p:par>
                          <p:cTn id="28" fill="hold">
                            <p:stCondLst>
                              <p:cond delay="1000"/>
                            </p:stCondLst>
                            <p:childTnLst>
                              <p:par>
                                <p:cTn id="29" presetID="10" presetClass="entr" presetSubtype="0" fill="hold" grpId="0" nodeType="afterEffect">
                                  <p:stCondLst>
                                    <p:cond delay="0"/>
                                  </p:stCondLst>
                                  <p:childTnLst>
                                    <p:set>
                                      <p:cBhvr>
                                        <p:cTn id="30" dur="1" fill="hold">
                                          <p:stCondLst>
                                            <p:cond delay="0"/>
                                          </p:stCondLst>
                                        </p:cTn>
                                        <p:tgtEl>
                                          <p:spTgt spid="8"/>
                                        </p:tgtEl>
                                        <p:attrNameLst>
                                          <p:attrName>style.visibility</p:attrName>
                                        </p:attrNameLst>
                                      </p:cBhvr>
                                      <p:to>
                                        <p:strVal val="visible"/>
                                      </p:to>
                                    </p:set>
                                    <p:animEffect transition="in" filter="fade">
                                      <p:cBhvr>
                                        <p:cTn id="31" dur="500"/>
                                        <p:tgtEl>
                                          <p:spTgt spid="8"/>
                                        </p:tgtEl>
                                      </p:cBhvr>
                                    </p:animEffect>
                                  </p:childTnLst>
                                </p:cTn>
                              </p:par>
                            </p:childTnLst>
                          </p:cTn>
                        </p:par>
                        <p:par>
                          <p:cTn id="32" fill="hold">
                            <p:stCondLst>
                              <p:cond delay="1500"/>
                            </p:stCondLst>
                            <p:childTnLst>
                              <p:par>
                                <p:cTn id="33" presetID="22" presetClass="entr" presetSubtype="8" fill="hold" grpId="0" nodeType="afterEffect">
                                  <p:stCondLst>
                                    <p:cond delay="0"/>
                                  </p:stCondLst>
                                  <p:childTnLst>
                                    <p:set>
                                      <p:cBhvr>
                                        <p:cTn id="34" dur="1" fill="hold">
                                          <p:stCondLst>
                                            <p:cond delay="0"/>
                                          </p:stCondLst>
                                        </p:cTn>
                                        <p:tgtEl>
                                          <p:spTgt spid="9"/>
                                        </p:tgtEl>
                                        <p:attrNameLst>
                                          <p:attrName>style.visibility</p:attrName>
                                        </p:attrNameLst>
                                      </p:cBhvr>
                                      <p:to>
                                        <p:strVal val="visible"/>
                                      </p:to>
                                    </p:set>
                                    <p:animEffect transition="in" filter="wipe(left)">
                                      <p:cBhvr>
                                        <p:cTn id="35"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4" grpId="0" animBg="1"/>
      <p:bldP spid="5" grpId="0" animBg="1"/>
      <p:bldP spid="6" grpId="0" animBg="1"/>
      <p:bldP spid="7" grpId="0" animBg="1"/>
      <p:bldP spid="8" grpId="0"/>
      <p:bldP spid="9" grpId="0"/>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7" name="组合 16"/>
          <p:cNvGrpSpPr/>
          <p:nvPr/>
        </p:nvGrpSpPr>
        <p:grpSpPr>
          <a:xfrm>
            <a:off x="1582458" y="1955325"/>
            <a:ext cx="9091710" cy="3322000"/>
            <a:chOff x="1582458" y="1955325"/>
            <a:chExt cx="9091710" cy="3322000"/>
          </a:xfrm>
        </p:grpSpPr>
        <p:cxnSp>
          <p:nvCxnSpPr>
            <p:cNvPr id="7" name="直接连接符 6"/>
            <p:cNvCxnSpPr/>
            <p:nvPr>
              <p:custDataLst>
                <p:tags r:id="rId2"/>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205300" y="2748495"/>
              <a:ext cx="4468868" cy="769441"/>
            </a:xfrm>
            <a:prstGeom prst="rect">
              <a:avLst/>
            </a:prstGeom>
          </p:spPr>
          <p:txBody>
            <a:bodyPr wrap="square" lIns="0" tIns="0" rIns="0" bIns="0">
              <a:spAutoFit/>
            </a:bodyPr>
            <a:lstStyle/>
            <a:p>
              <a:r>
                <a:rPr lang="zh-CN" altLang="en-US" sz="50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基础语法</a:t>
              </a:r>
              <a:endParaRPr lang="en-US" altLang="zh-CN" sz="50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文本框 2"/>
            <p:cNvSpPr txBox="1">
              <a:spLocks noChangeArrowheads="1"/>
            </p:cNvSpPr>
            <p:nvPr>
              <p:custDataLst>
                <p:tags r:id="rId3"/>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04</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4"/>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5"/>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grpSp>
    </p:spTree>
    <p:custDataLst>
      <p:tags r:id="rId1"/>
    </p:custDataLst>
    <p:extLst>
      <p:ext uri="{BB962C8B-B14F-4D97-AF65-F5344CB8AC3E}">
        <p14:creationId xmlns:p14="http://schemas.microsoft.com/office/powerpoint/2010/main" xmlns="" val="2308613288"/>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1" presetClass="entr" presetSubtype="0" fill="hold" nodeType="clickEffect">
                                  <p:stCondLst>
                                    <p:cond delay="0"/>
                                  </p:stCondLst>
                                  <p:childTnLst>
                                    <p:set>
                                      <p:cBhvr>
                                        <p:cTn id="6" dur="1" fill="hold">
                                          <p:stCondLst>
                                            <p:cond delay="0"/>
                                          </p:stCondLst>
                                        </p:cTn>
                                        <p:tgtEl>
                                          <p:spTgt spid="17"/>
                                        </p:tgtEl>
                                        <p:attrNameLst>
                                          <p:attrName>style.visibility</p:attrName>
                                        </p:attrNameLst>
                                      </p:cBhvr>
                                      <p:to>
                                        <p:strVal val="visible"/>
                                      </p:to>
                                    </p:set>
                                    <p:animEffect transition="in" filter="fade">
                                      <p:cBhvr>
                                        <p:cTn id="7" dur="770" decel="100000"/>
                                        <p:tgtEl>
                                          <p:spTgt spid="17"/>
                                        </p:tgtEl>
                                      </p:cBhvr>
                                    </p:animEffect>
                                    <p:animScale>
                                      <p:cBhvr>
                                        <p:cTn id="8" dur="770" decel="100000"/>
                                        <p:tgtEl>
                                          <p:spTgt spid="17"/>
                                        </p:tgtEl>
                                      </p:cBhvr>
                                      <p:from x="10000" y="10000"/>
                                      <p:to x="200000" y="450000"/>
                                    </p:animScale>
                                    <p:animScale>
                                      <p:cBhvr>
                                        <p:cTn id="9" dur="1230" accel="100000" fill="hold">
                                          <p:stCondLst>
                                            <p:cond delay="770"/>
                                          </p:stCondLst>
                                        </p:cTn>
                                        <p:tgtEl>
                                          <p:spTgt spid="17"/>
                                        </p:tgtEl>
                                      </p:cBhvr>
                                      <p:from x="200000" y="450000"/>
                                      <p:to x="100000" y="100000"/>
                                    </p:animScale>
                                    <p:set>
                                      <p:cBhvr>
                                        <p:cTn id="10" dur="770" fill="hold"/>
                                        <p:tgtEl>
                                          <p:spTgt spid="17"/>
                                        </p:tgtEl>
                                        <p:attrNameLst>
                                          <p:attrName>ppt_x</p:attrName>
                                        </p:attrNameLst>
                                      </p:cBhvr>
                                      <p:to>
                                        <p:strVal val="(0.5)"/>
                                      </p:to>
                                    </p:set>
                                    <p:anim from="(0.5)" to="(#ppt_x)" calcmode="lin" valueType="num">
                                      <p:cBhvr>
                                        <p:cTn id="11" dur="1230" accel="100000" fill="hold">
                                          <p:stCondLst>
                                            <p:cond delay="770"/>
                                          </p:stCondLst>
                                        </p:cTn>
                                        <p:tgtEl>
                                          <p:spTgt spid="17"/>
                                        </p:tgtEl>
                                        <p:attrNameLst>
                                          <p:attrName>ppt_x</p:attrName>
                                        </p:attrNameLst>
                                      </p:cBhvr>
                                    </p:anim>
                                    <p:set>
                                      <p:cBhvr>
                                        <p:cTn id="12" dur="770" fill="hold"/>
                                        <p:tgtEl>
                                          <p:spTgt spid="17"/>
                                        </p:tgtEl>
                                        <p:attrNameLst>
                                          <p:attrName>ppt_y</p:attrName>
                                        </p:attrNameLst>
                                      </p:cBhvr>
                                      <p:to>
                                        <p:strVal val="(#ppt_y+0.4)"/>
                                      </p:to>
                                    </p:set>
                                    <p:anim from="(#ppt_y+0.4)" to="(#ppt_y)" calcmode="lin" valueType="num">
                                      <p:cBhvr>
                                        <p:cTn id="13" dur="1230" accel="100000" fill="hold">
                                          <p:stCondLst>
                                            <p:cond delay="770"/>
                                          </p:stCondLst>
                                        </p:cTn>
                                        <p:tgtEl>
                                          <p:spTgt spid="17"/>
                                        </p:tgtEl>
                                        <p:attrNameLst>
                                          <p:attrName>ppt_y</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4"/>
          <p:cNvSpPr txBox="1"/>
          <p:nvPr/>
        </p:nvSpPr>
        <p:spPr>
          <a:xfrm>
            <a:off x="651109" y="254328"/>
            <a:ext cx="681725" cy="523220"/>
          </a:xfrm>
          <a:prstGeom prst="rect">
            <a:avLst/>
          </a:prstGeom>
          <a:noFill/>
        </p:spPr>
        <p:txBody>
          <a:bodyPr wrap="square" rtlCol="0">
            <a:spAutoFit/>
          </a:bodyPr>
          <a:lstStyle/>
          <a:p>
            <a:r>
              <a:rPr lang="en-US" altLang="zh-CN" sz="2800" dirty="0" smtClean="0">
                <a:latin typeface="+mj-lt"/>
                <a:ea typeface="+mj-ea"/>
              </a:rPr>
              <a:t>01</a:t>
            </a:r>
            <a:endParaRPr lang="en-US" altLang="zh-CN" sz="2800" dirty="0">
              <a:latin typeface="+mj-lt"/>
              <a:ea typeface="+mj-ea"/>
            </a:endParaRPr>
          </a:p>
        </p:txBody>
      </p:sp>
      <p:sp>
        <p:nvSpPr>
          <p:cNvPr id="4" name="文本框 5"/>
          <p:cNvSpPr txBox="1"/>
          <p:nvPr/>
        </p:nvSpPr>
        <p:spPr>
          <a:xfrm>
            <a:off x="1402304" y="241629"/>
            <a:ext cx="5136482" cy="523220"/>
          </a:xfrm>
          <a:prstGeom prst="rect">
            <a:avLst/>
          </a:prstGeom>
          <a:noFill/>
        </p:spPr>
        <p:txBody>
          <a:bodyPr wrap="square" rtlCol="0">
            <a:spAutoFit/>
          </a:bodyPr>
          <a:lstStyle/>
          <a:p>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a:t>
            </a:r>
            <a:r>
              <a:rPr lang="zh-CN" altLang="en-US" sz="2000" b="1" dirty="0" smtClean="0">
                <a:latin typeface="微软雅黑" pitchFamily="34" charset="-122"/>
                <a:ea typeface="微软雅黑" pitchFamily="34" charset="-122"/>
              </a:rPr>
              <a:t>数据类型</a:t>
            </a:r>
            <a:endParaRPr lang="zh-CN" altLang="en-US" sz="2800" dirty="0">
              <a:latin typeface="微软雅黑" pitchFamily="34" charset="-122"/>
              <a:ea typeface="微软雅黑" pitchFamily="34" charset="-122"/>
            </a:endParaRPr>
          </a:p>
        </p:txBody>
      </p:sp>
      <p:grpSp>
        <p:nvGrpSpPr>
          <p:cNvPr id="5" name="组合 4"/>
          <p:cNvGrpSpPr/>
          <p:nvPr/>
        </p:nvGrpSpPr>
        <p:grpSpPr>
          <a:xfrm rot="17100000">
            <a:off x="175953" y="261388"/>
            <a:ext cx="481872" cy="469661"/>
            <a:chOff x="1032060" y="5022216"/>
            <a:chExt cx="753746" cy="734645"/>
          </a:xfrm>
        </p:grpSpPr>
        <p:sp>
          <p:nvSpPr>
            <p:cNvPr id="6" name="等腰三角形 5"/>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4375997" y="2004961"/>
            <a:ext cx="3419578" cy="3419578"/>
            <a:chOff x="4375997" y="2004961"/>
            <a:chExt cx="3419578" cy="3419578"/>
          </a:xfrm>
        </p:grpSpPr>
        <p:sp>
          <p:nvSpPr>
            <p:cNvPr id="9" name="椭圆 8"/>
            <p:cNvSpPr/>
            <p:nvPr/>
          </p:nvSpPr>
          <p:spPr>
            <a:xfrm rot="2700000">
              <a:off x="4378802" y="2940279"/>
              <a:ext cx="3419578" cy="1548942"/>
            </a:xfrm>
            <a:prstGeom prst="ellipse">
              <a:avLst/>
            </a:prstGeom>
            <a:noFill/>
            <a:ln w="19050" cap="rnd">
              <a:solidFill>
                <a:srgbClr val="40404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rgbClr val="13273F"/>
                </a:solidFill>
              </a:endParaRPr>
            </a:p>
          </p:txBody>
        </p:sp>
        <p:sp>
          <p:nvSpPr>
            <p:cNvPr id="10" name="椭圆 9"/>
            <p:cNvSpPr/>
            <p:nvPr/>
          </p:nvSpPr>
          <p:spPr>
            <a:xfrm rot="8100000">
              <a:off x="4375997" y="2937475"/>
              <a:ext cx="3419578" cy="1548942"/>
            </a:xfrm>
            <a:prstGeom prst="ellipse">
              <a:avLst/>
            </a:prstGeom>
            <a:noFill/>
            <a:ln w="19050" cap="rnd">
              <a:solidFill>
                <a:srgbClr val="404040"/>
              </a:solidFill>
              <a:prstDash val="solid"/>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defTabSz="914400"/>
              <a:endParaRPr lang="zh-CN" altLang="en-US">
                <a:solidFill>
                  <a:srgbClr val="13273F"/>
                </a:solidFill>
              </a:endParaRPr>
            </a:p>
          </p:txBody>
        </p:sp>
      </p:grpSp>
      <p:sp>
        <p:nvSpPr>
          <p:cNvPr id="11" name="流程图: 决策 10"/>
          <p:cNvSpPr/>
          <p:nvPr/>
        </p:nvSpPr>
        <p:spPr>
          <a:xfrm>
            <a:off x="5339202" y="1718327"/>
            <a:ext cx="1496604" cy="1496604"/>
          </a:xfrm>
          <a:prstGeom prst="flowChartDecision">
            <a:avLst/>
          </a:prstGeom>
          <a:solidFill>
            <a:srgbClr val="C75050"/>
          </a:solidFill>
          <a:ln w="28575">
            <a:noFill/>
          </a:ln>
          <a:effectLst>
            <a:outerShdw blurRad="254000" dist="127000" dir="2700000" algn="tl" rotWithShape="0">
              <a:prstClr val="black">
                <a:alpha val="40000"/>
              </a:prstClr>
            </a:outerShdw>
          </a:effectLst>
        </p:spPr>
        <p:txBody>
          <a:bodyPr anchor="ctr"/>
          <a:lstStyle/>
          <a:p>
            <a:pPr algn="ctr"/>
            <a:r>
              <a:rPr lang="en-US" altLang="zh-CN" sz="2400" dirty="0">
                <a:solidFill>
                  <a:schemeClr val="bg1">
                    <a:lumMod val="95000"/>
                  </a:schemeClr>
                </a:solidFill>
                <a:latin typeface="微软雅黑" panose="020B0503020204020204" pitchFamily="34" charset="-122"/>
                <a:ea typeface="微软雅黑" panose="020B0503020204020204" pitchFamily="34" charset="-122"/>
              </a:rPr>
              <a:t>01</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2" name="流程图: 决策 11"/>
          <p:cNvSpPr/>
          <p:nvPr/>
        </p:nvSpPr>
        <p:spPr>
          <a:xfrm>
            <a:off x="6644859" y="3023984"/>
            <a:ext cx="1496604" cy="1496604"/>
          </a:xfrm>
          <a:prstGeom prst="flowChartDecision">
            <a:avLst/>
          </a:prstGeom>
          <a:solidFill>
            <a:srgbClr val="404040"/>
          </a:solidFill>
          <a:ln w="28575">
            <a:noFill/>
          </a:ln>
          <a:effectLst>
            <a:outerShdw blurRad="254000" dist="127000" dir="2700000" algn="tl" rotWithShape="0">
              <a:prstClr val="black">
                <a:alpha val="40000"/>
              </a:prstClr>
            </a:outerShdw>
          </a:effectLst>
        </p:spPr>
        <p:txBody>
          <a:bodyPr anchor="ctr"/>
          <a:lstStyle/>
          <a:p>
            <a:pPr algn="ctr"/>
            <a:r>
              <a:rPr lang="en-US" altLang="zh-CN" sz="2400" dirty="0">
                <a:solidFill>
                  <a:schemeClr val="bg1">
                    <a:lumMod val="95000"/>
                  </a:schemeClr>
                </a:solidFill>
                <a:latin typeface="微软雅黑" panose="020B0503020204020204" pitchFamily="34" charset="-122"/>
                <a:ea typeface="微软雅黑" panose="020B0503020204020204" pitchFamily="34" charset="-122"/>
              </a:rPr>
              <a:t>03</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3" name="流程图: 决策 12"/>
          <p:cNvSpPr/>
          <p:nvPr/>
        </p:nvSpPr>
        <p:spPr>
          <a:xfrm>
            <a:off x="5383481" y="3999612"/>
            <a:ext cx="1496604" cy="1496604"/>
          </a:xfrm>
          <a:prstGeom prst="flowChartDecision">
            <a:avLst/>
          </a:prstGeom>
          <a:solidFill>
            <a:srgbClr val="C75050"/>
          </a:solidFill>
          <a:ln w="28575">
            <a:noFill/>
          </a:ln>
          <a:effectLst>
            <a:outerShdw blurRad="254000" dist="127000" dir="2700000" algn="tl" rotWithShape="0">
              <a:prstClr val="black">
                <a:alpha val="40000"/>
              </a:prstClr>
            </a:outerShdw>
          </a:effectLst>
        </p:spPr>
        <p:txBody>
          <a:bodyPr anchor="ctr"/>
          <a:lstStyle/>
          <a:p>
            <a:pPr algn="ctr"/>
            <a:r>
              <a:rPr lang="en-US" altLang="zh-CN" sz="2400" dirty="0">
                <a:solidFill>
                  <a:schemeClr val="bg1">
                    <a:lumMod val="95000"/>
                  </a:schemeClr>
                </a:solidFill>
                <a:latin typeface="微软雅黑" panose="020B0503020204020204" pitchFamily="34" charset="-122"/>
                <a:ea typeface="微软雅黑" panose="020B0503020204020204" pitchFamily="34" charset="-122"/>
              </a:rPr>
              <a:t>04</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4" name="流程图: 决策 13"/>
          <p:cNvSpPr/>
          <p:nvPr/>
        </p:nvSpPr>
        <p:spPr>
          <a:xfrm>
            <a:off x="4066961" y="2990569"/>
            <a:ext cx="1496604" cy="1496604"/>
          </a:xfrm>
          <a:prstGeom prst="flowChartDecision">
            <a:avLst/>
          </a:prstGeom>
          <a:solidFill>
            <a:srgbClr val="404040"/>
          </a:solidFill>
          <a:ln w="28575">
            <a:noFill/>
          </a:ln>
          <a:effectLst>
            <a:outerShdw blurRad="254000" dist="127000" dir="2700000" algn="tl" rotWithShape="0">
              <a:prstClr val="black">
                <a:alpha val="40000"/>
              </a:prstClr>
            </a:outerShdw>
          </a:effectLst>
        </p:spPr>
        <p:txBody>
          <a:bodyPr anchor="ctr"/>
          <a:lstStyle/>
          <a:p>
            <a:pPr algn="ctr"/>
            <a:r>
              <a:rPr lang="en-US" altLang="zh-CN" sz="2400" dirty="0">
                <a:solidFill>
                  <a:schemeClr val="bg1">
                    <a:lumMod val="95000"/>
                  </a:schemeClr>
                </a:solidFill>
                <a:latin typeface="微软雅黑" panose="020B0503020204020204" pitchFamily="34" charset="-122"/>
                <a:ea typeface="微软雅黑" panose="020B0503020204020204" pitchFamily="34" charset="-122"/>
              </a:rPr>
              <a:t>02</a:t>
            </a:r>
            <a:endParaRPr lang="zh-CN" altLang="en-US" sz="2400" dirty="0">
              <a:solidFill>
                <a:schemeClr val="bg1">
                  <a:lumMod val="95000"/>
                </a:schemeClr>
              </a:solidFill>
              <a:latin typeface="微软雅黑" panose="020B0503020204020204" pitchFamily="34" charset="-122"/>
              <a:ea typeface="微软雅黑" panose="020B0503020204020204" pitchFamily="34" charset="-122"/>
            </a:endParaRPr>
          </a:p>
        </p:txBody>
      </p:sp>
      <p:sp>
        <p:nvSpPr>
          <p:cNvPr id="15" name="文本框 27"/>
          <p:cNvSpPr txBox="1"/>
          <p:nvPr/>
        </p:nvSpPr>
        <p:spPr>
          <a:xfrm>
            <a:off x="7842423" y="4307965"/>
            <a:ext cx="3444735" cy="1567096"/>
          </a:xfrm>
          <a:prstGeom prst="rect">
            <a:avLst/>
          </a:prstGeom>
          <a:noFill/>
        </p:spPr>
        <p:txBody>
          <a:bodyPr wrap="square" rtlCol="0">
            <a:spAutoFit/>
          </a:bodyPr>
          <a:lstStyle>
            <a:defPPr>
              <a:defRPr lang="zh-CN"/>
            </a:defPPr>
            <a:lvl1pPr>
              <a:lnSpc>
                <a:spcPts val="2300"/>
              </a:lnSpc>
              <a:defRPr sz="1200"/>
            </a:lvl1pPr>
          </a:lstStyle>
          <a:p>
            <a:r>
              <a:rPr lang="zh-CN" altLang="en-US" sz="1800" b="1" dirty="0" smtClean="0">
                <a:latin typeface="微软雅黑" pitchFamily="34" charset="-122"/>
                <a:ea typeface="微软雅黑" pitchFamily="34" charset="-122"/>
              </a:rPr>
              <a:t>派生类型</a:t>
            </a:r>
            <a:endParaRPr lang="en-US" altLang="zh-CN" sz="1800" b="1" dirty="0" smtClean="0">
              <a:latin typeface="微软雅黑" pitchFamily="34" charset="-122"/>
              <a:ea typeface="微软雅黑" pitchFamily="34" charset="-122"/>
            </a:endParaRPr>
          </a:p>
          <a:p>
            <a:r>
              <a:rPr lang="zh-CN" altLang="en-US" sz="1400" dirty="0" smtClean="0">
                <a:latin typeface="微软雅黑" pitchFamily="34" charset="-122"/>
                <a:ea typeface="微软雅黑" pitchFamily="34" charset="-122"/>
              </a:rPr>
              <a:t>指针类型（</a:t>
            </a:r>
            <a:r>
              <a:rPr lang="en-US" sz="1400" dirty="0" smtClean="0">
                <a:latin typeface="微软雅黑" pitchFamily="34" charset="-122"/>
                <a:ea typeface="微软雅黑" pitchFamily="34" charset="-122"/>
              </a:rPr>
              <a:t>Pointer）</a:t>
            </a:r>
            <a:r>
              <a:rPr lang="zh-CN" altLang="en-US" sz="1400" dirty="0" smtClean="0">
                <a:latin typeface="微软雅黑" pitchFamily="34" charset="-122"/>
                <a:ea typeface="微软雅黑" pitchFamily="34" charset="-122"/>
              </a:rPr>
              <a:t>、数组类型、结构化类型</a:t>
            </a:r>
            <a:r>
              <a:rPr lang="en-US" altLang="zh-CN" sz="1400" dirty="0" smtClean="0">
                <a:latin typeface="微软雅黑" pitchFamily="34" charset="-122"/>
                <a:ea typeface="微软雅黑" pitchFamily="34" charset="-122"/>
              </a:rPr>
              <a:t>(</a:t>
            </a:r>
            <a:r>
              <a:rPr lang="en-US" sz="1400" dirty="0" err="1" smtClean="0">
                <a:latin typeface="微软雅黑" pitchFamily="34" charset="-122"/>
                <a:ea typeface="微软雅黑" pitchFamily="34" charset="-122"/>
              </a:rPr>
              <a:t>struct</a:t>
            </a:r>
            <a:r>
              <a:rPr lang="en-US" sz="1400" dirty="0" smtClean="0">
                <a:latin typeface="微软雅黑" pitchFamily="34" charset="-122"/>
                <a:ea typeface="微软雅黑" pitchFamily="34" charset="-122"/>
              </a:rPr>
              <a:t>)</a:t>
            </a:r>
            <a:r>
              <a:rPr lang="zh-CN" altLang="en-US" sz="1400" dirty="0" smtClean="0">
                <a:latin typeface="微软雅黑" pitchFamily="34" charset="-122"/>
                <a:ea typeface="微软雅黑" pitchFamily="34" charset="-122"/>
              </a:rPr>
              <a:t>、联合体类型 </a:t>
            </a:r>
            <a:r>
              <a:rPr lang="en-US" altLang="zh-CN" sz="1400" dirty="0" smtClean="0">
                <a:latin typeface="微软雅黑" pitchFamily="34" charset="-122"/>
                <a:ea typeface="微软雅黑" pitchFamily="34" charset="-122"/>
              </a:rPr>
              <a:t>(</a:t>
            </a:r>
            <a:r>
              <a:rPr lang="en-US" sz="1400" dirty="0" smtClean="0">
                <a:latin typeface="微软雅黑" pitchFamily="34" charset="-122"/>
                <a:ea typeface="微软雅黑" pitchFamily="34" charset="-122"/>
              </a:rPr>
              <a:t>union)</a:t>
            </a:r>
            <a:r>
              <a:rPr lang="zh-CN" altLang="en-US" sz="1400" dirty="0" smtClean="0">
                <a:latin typeface="微软雅黑" pitchFamily="34" charset="-122"/>
                <a:ea typeface="微软雅黑" pitchFamily="34" charset="-122"/>
              </a:rPr>
              <a:t>、函数类型、切片类型、接口类型（</a:t>
            </a:r>
            <a:r>
              <a:rPr lang="en-US" sz="1400" dirty="0" smtClean="0">
                <a:latin typeface="微软雅黑" pitchFamily="34" charset="-122"/>
                <a:ea typeface="微软雅黑" pitchFamily="34" charset="-122"/>
              </a:rPr>
              <a:t>interface）</a:t>
            </a:r>
            <a:r>
              <a:rPr lang="zh-CN" altLang="en-US" sz="1400" dirty="0" smtClean="0">
                <a:latin typeface="微软雅黑" pitchFamily="34" charset="-122"/>
                <a:ea typeface="微软雅黑" pitchFamily="34" charset="-122"/>
              </a:rPr>
              <a:t>、</a:t>
            </a:r>
            <a:r>
              <a:rPr lang="en-US" sz="1400" dirty="0" smtClean="0">
                <a:latin typeface="微软雅黑" pitchFamily="34" charset="-122"/>
                <a:ea typeface="微软雅黑" pitchFamily="34" charset="-122"/>
              </a:rPr>
              <a:t>Map </a:t>
            </a:r>
            <a:r>
              <a:rPr lang="zh-CN" altLang="en-US" sz="1400" dirty="0" smtClean="0">
                <a:latin typeface="微软雅黑" pitchFamily="34" charset="-122"/>
                <a:ea typeface="微软雅黑" pitchFamily="34" charset="-122"/>
              </a:rPr>
              <a:t>类型、</a:t>
            </a:r>
            <a:r>
              <a:rPr lang="en-US" sz="1400" dirty="0" smtClean="0">
                <a:latin typeface="微软雅黑" pitchFamily="34" charset="-122"/>
                <a:ea typeface="微软雅黑" pitchFamily="34" charset="-122"/>
              </a:rPr>
              <a:t>Channel </a:t>
            </a:r>
            <a:r>
              <a:rPr lang="zh-CN" altLang="en-US" sz="1400" dirty="0" smtClean="0">
                <a:latin typeface="微软雅黑" pitchFamily="34" charset="-122"/>
                <a:ea typeface="微软雅黑" pitchFamily="34" charset="-122"/>
              </a:rPr>
              <a:t>类型</a:t>
            </a:r>
          </a:p>
        </p:txBody>
      </p:sp>
      <p:sp>
        <p:nvSpPr>
          <p:cNvPr id="16" name="文本框 28"/>
          <p:cNvSpPr txBox="1"/>
          <p:nvPr/>
        </p:nvSpPr>
        <p:spPr>
          <a:xfrm>
            <a:off x="7779256" y="2260506"/>
            <a:ext cx="3361192" cy="369973"/>
          </a:xfrm>
          <a:prstGeom prst="rect">
            <a:avLst/>
          </a:prstGeom>
          <a:noFill/>
        </p:spPr>
        <p:txBody>
          <a:bodyPr wrap="square" rtlCol="0">
            <a:spAutoFit/>
          </a:bodyPr>
          <a:lstStyle>
            <a:defPPr>
              <a:defRPr lang="zh-CN"/>
            </a:defPPr>
            <a:lvl1pPr algn="r">
              <a:lnSpc>
                <a:spcPts val="2300"/>
              </a:lnSpc>
              <a:defRPr sz="1200"/>
            </a:lvl1pPr>
          </a:lstStyle>
          <a:p>
            <a:pPr algn="l"/>
            <a:r>
              <a:rPr lang="zh-CN" altLang="en-US" sz="1800" b="1" dirty="0" smtClean="0">
                <a:latin typeface="微软雅黑" pitchFamily="34" charset="-122"/>
                <a:ea typeface="微软雅黑" pitchFamily="34" charset="-122"/>
              </a:rPr>
              <a:t>字符串</a:t>
            </a:r>
            <a:endParaRPr lang="en-US" altLang="zh-CN" b="1" dirty="0">
              <a:latin typeface="微软雅黑" pitchFamily="34" charset="-122"/>
              <a:ea typeface="微软雅黑" pitchFamily="34" charset="-122"/>
            </a:endParaRPr>
          </a:p>
        </p:txBody>
      </p:sp>
      <p:sp>
        <p:nvSpPr>
          <p:cNvPr id="17" name="文本框 29"/>
          <p:cNvSpPr txBox="1"/>
          <p:nvPr/>
        </p:nvSpPr>
        <p:spPr>
          <a:xfrm>
            <a:off x="1080441" y="4305785"/>
            <a:ext cx="3324339" cy="964367"/>
          </a:xfrm>
          <a:prstGeom prst="rect">
            <a:avLst/>
          </a:prstGeom>
          <a:noFill/>
        </p:spPr>
        <p:txBody>
          <a:bodyPr wrap="square" rtlCol="0">
            <a:spAutoFit/>
          </a:bodyPr>
          <a:lstStyle>
            <a:defPPr>
              <a:defRPr lang="zh-CN"/>
            </a:defPPr>
            <a:lvl1pPr algn="r">
              <a:lnSpc>
                <a:spcPts val="2300"/>
              </a:lnSpc>
              <a:defRPr sz="1200"/>
            </a:lvl1pPr>
          </a:lstStyle>
          <a:p>
            <a:pPr algn="ctr"/>
            <a:r>
              <a:rPr lang="zh-CN" altLang="en-US" sz="1800" b="1" dirty="0" smtClean="0">
                <a:latin typeface="微软雅黑" pitchFamily="34" charset="-122"/>
                <a:ea typeface="微软雅黑" pitchFamily="34" charset="-122"/>
              </a:rPr>
              <a:t>数字类型</a:t>
            </a:r>
            <a:endParaRPr lang="en-US" altLang="zh-CN" sz="1800" b="1" dirty="0" smtClean="0">
              <a:latin typeface="微软雅黑" pitchFamily="34" charset="-122"/>
              <a:ea typeface="微软雅黑" pitchFamily="34" charset="-122"/>
            </a:endParaRPr>
          </a:p>
          <a:p>
            <a:pPr algn="l"/>
            <a:r>
              <a:rPr lang="en-US" altLang="zh-CN" sz="1400" dirty="0" smtClean="0">
                <a:latin typeface="微软雅黑" pitchFamily="34" charset="-122"/>
                <a:ea typeface="微软雅黑" pitchFamily="34" charset="-122"/>
              </a:rPr>
              <a:t>(</a:t>
            </a:r>
            <a:r>
              <a:rPr lang="zh-CN" altLang="en-US" sz="1400" dirty="0" smtClean="0">
                <a:latin typeface="微软雅黑" pitchFamily="34" charset="-122"/>
                <a:ea typeface="微软雅黑" pitchFamily="34" charset="-122"/>
              </a:rPr>
              <a:t>有符号数和无符号数</a:t>
            </a:r>
            <a:r>
              <a:rPr lang="en-US" altLang="zh-CN" sz="1400" dirty="0" smtClean="0">
                <a:latin typeface="微软雅黑" pitchFamily="34" charset="-122"/>
                <a:ea typeface="微软雅黑" pitchFamily="34" charset="-122"/>
              </a:rPr>
              <a:t>eg.uint8(0 </a:t>
            </a:r>
            <a:r>
              <a:rPr lang="zh-CN" altLang="en-US" sz="1400" dirty="0" smtClean="0">
                <a:latin typeface="微软雅黑" pitchFamily="34" charset="-122"/>
                <a:ea typeface="微软雅黑" pitchFamily="34" charset="-122"/>
              </a:rPr>
              <a:t>到 </a:t>
            </a:r>
            <a:r>
              <a:rPr lang="en-US" altLang="zh-CN" sz="1400" dirty="0" smtClean="0">
                <a:latin typeface="微软雅黑" pitchFamily="34" charset="-122"/>
                <a:ea typeface="微软雅黑" pitchFamily="34" charset="-122"/>
              </a:rPr>
              <a:t>255),int8(-128 </a:t>
            </a:r>
            <a:r>
              <a:rPr lang="zh-CN" altLang="en-US" sz="1400" dirty="0" smtClean="0">
                <a:latin typeface="微软雅黑" pitchFamily="34" charset="-122"/>
                <a:ea typeface="微软雅黑" pitchFamily="34" charset="-122"/>
              </a:rPr>
              <a:t>到 </a:t>
            </a:r>
            <a:r>
              <a:rPr lang="en-US" altLang="zh-CN" sz="1400" dirty="0" smtClean="0">
                <a:latin typeface="微软雅黑" pitchFamily="34" charset="-122"/>
                <a:ea typeface="微软雅黑" pitchFamily="34" charset="-122"/>
              </a:rPr>
              <a:t>127))</a:t>
            </a:r>
            <a:endParaRPr lang="en-US" altLang="zh-CN" sz="1400" dirty="0">
              <a:latin typeface="微软雅黑" pitchFamily="34" charset="-122"/>
              <a:ea typeface="微软雅黑" pitchFamily="34" charset="-122"/>
            </a:endParaRPr>
          </a:p>
        </p:txBody>
      </p:sp>
      <p:sp>
        <p:nvSpPr>
          <p:cNvPr id="18" name="文本框 30"/>
          <p:cNvSpPr txBox="1"/>
          <p:nvPr/>
        </p:nvSpPr>
        <p:spPr>
          <a:xfrm>
            <a:off x="928649" y="2258326"/>
            <a:ext cx="3476132" cy="977191"/>
          </a:xfrm>
          <a:prstGeom prst="rect">
            <a:avLst/>
          </a:prstGeom>
          <a:noFill/>
        </p:spPr>
        <p:txBody>
          <a:bodyPr wrap="square" rtlCol="0">
            <a:spAutoFit/>
          </a:bodyPr>
          <a:lstStyle>
            <a:defPPr>
              <a:defRPr lang="zh-CN"/>
            </a:defPPr>
            <a:lvl1pPr algn="ctr">
              <a:lnSpc>
                <a:spcPts val="2300"/>
              </a:lnSpc>
              <a:defRPr sz="1200"/>
            </a:lvl1pPr>
          </a:lstStyle>
          <a:p>
            <a:r>
              <a:rPr lang="zh-CN" altLang="en-US" sz="1800" b="1" dirty="0" smtClean="0">
                <a:latin typeface="微软雅黑" pitchFamily="34" charset="-122"/>
                <a:ea typeface="微软雅黑" pitchFamily="34" charset="-122"/>
              </a:rPr>
              <a:t>布尔类型</a:t>
            </a:r>
            <a:endParaRPr lang="en-US" altLang="zh-CN" sz="1800" b="1" dirty="0" smtClean="0">
              <a:latin typeface="微软雅黑" pitchFamily="34" charset="-122"/>
              <a:ea typeface="微软雅黑" pitchFamily="34" charset="-122"/>
            </a:endParaRPr>
          </a:p>
          <a:p>
            <a:pPr algn="l"/>
            <a:r>
              <a:rPr lang="zh-CN" altLang="en-US" sz="1400" dirty="0" smtClean="0">
                <a:latin typeface="微软雅黑" pitchFamily="34" charset="-122"/>
                <a:ea typeface="微软雅黑" pitchFamily="34" charset="-122"/>
              </a:rPr>
              <a:t>布尔型的值只可以是常量 </a:t>
            </a:r>
            <a:r>
              <a:rPr lang="en-US" sz="1400" dirty="0" smtClean="0">
                <a:latin typeface="微软雅黑" pitchFamily="34" charset="-122"/>
                <a:ea typeface="微软雅黑" pitchFamily="34" charset="-122"/>
              </a:rPr>
              <a:t>true </a:t>
            </a:r>
            <a:r>
              <a:rPr lang="zh-CN" altLang="en-US" sz="1400" dirty="0" smtClean="0">
                <a:latin typeface="微软雅黑" pitchFamily="34" charset="-122"/>
                <a:ea typeface="微软雅黑" pitchFamily="34" charset="-122"/>
              </a:rPr>
              <a:t>或者 </a:t>
            </a:r>
            <a:r>
              <a:rPr lang="en-US" sz="1400" dirty="0" smtClean="0">
                <a:latin typeface="微软雅黑" pitchFamily="34" charset="-122"/>
                <a:ea typeface="微软雅黑" pitchFamily="34" charset="-122"/>
              </a:rPr>
              <a:t>false。</a:t>
            </a:r>
            <a:r>
              <a:rPr lang="zh-CN" altLang="en-US" sz="1400" dirty="0" smtClean="0">
                <a:latin typeface="微软雅黑" pitchFamily="34" charset="-122"/>
                <a:ea typeface="微软雅黑" pitchFamily="34" charset="-122"/>
              </a:rPr>
              <a:t>一个简单的例子：</a:t>
            </a:r>
            <a:r>
              <a:rPr lang="en-US" sz="1400" dirty="0" err="1" smtClean="0">
                <a:latin typeface="微软雅黑" pitchFamily="34" charset="-122"/>
                <a:ea typeface="微软雅黑" pitchFamily="34" charset="-122"/>
              </a:rPr>
              <a:t>var</a:t>
            </a:r>
            <a:r>
              <a:rPr lang="en-US" sz="1400" dirty="0" smtClean="0">
                <a:latin typeface="微软雅黑" pitchFamily="34" charset="-122"/>
                <a:ea typeface="微软雅黑" pitchFamily="34" charset="-122"/>
              </a:rPr>
              <a:t> b </a:t>
            </a:r>
            <a:r>
              <a:rPr lang="en-US" sz="1400" dirty="0" err="1" smtClean="0">
                <a:latin typeface="微软雅黑" pitchFamily="34" charset="-122"/>
                <a:ea typeface="微软雅黑" pitchFamily="34" charset="-122"/>
              </a:rPr>
              <a:t>bool</a:t>
            </a:r>
            <a:r>
              <a:rPr lang="en-US" sz="1400" dirty="0" smtClean="0">
                <a:latin typeface="微软雅黑" pitchFamily="34" charset="-122"/>
                <a:ea typeface="微软雅黑" pitchFamily="34" charset="-122"/>
              </a:rPr>
              <a:t> = true</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par>
                          <p:cTn id="11" fill="hold">
                            <p:stCondLst>
                              <p:cond delay="500"/>
                            </p:stCondLst>
                            <p:childTnLst>
                              <p:par>
                                <p:cTn id="12" presetID="10" presetClass="entr" presetSubtype="0"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Effect transition="in" filter="fade">
                                      <p:cBhvr>
                                        <p:cTn id="14" dur="500"/>
                                        <p:tgtEl>
                                          <p:spTgt spid="8"/>
                                        </p:tgtEl>
                                      </p:cBhvr>
                                    </p:animEffect>
                                  </p:childTnLst>
                                </p:cTn>
                              </p:par>
                            </p:childTnLst>
                          </p:cTn>
                        </p:par>
                        <p:par>
                          <p:cTn id="15" fill="hold">
                            <p:stCondLst>
                              <p:cond delay="1000"/>
                            </p:stCondLst>
                            <p:childTnLst>
                              <p:par>
                                <p:cTn id="16" presetID="8" presetClass="emph" presetSubtype="0" fill="hold" nodeType="afterEffect">
                                  <p:stCondLst>
                                    <p:cond delay="0"/>
                                  </p:stCondLst>
                                  <p:childTnLst>
                                    <p:animRot by="21600000">
                                      <p:cBhvr>
                                        <p:cTn id="17" dur="1250" fill="hold"/>
                                        <p:tgtEl>
                                          <p:spTgt spid="8"/>
                                        </p:tgtEl>
                                        <p:attrNameLst>
                                          <p:attrName>r</p:attrName>
                                        </p:attrNameLst>
                                      </p:cBhvr>
                                    </p:animRot>
                                  </p:childTnLst>
                                </p:cTn>
                              </p:par>
                            </p:childTnLst>
                          </p:cTn>
                        </p:par>
                        <p:par>
                          <p:cTn id="18" fill="hold">
                            <p:stCondLst>
                              <p:cond delay="2250"/>
                            </p:stCondLst>
                            <p:childTnLst>
                              <p:par>
                                <p:cTn id="19" presetID="2" presetClass="entr" presetSubtype="4" fill="hold" grpId="0" nodeType="afterEffect">
                                  <p:stCondLst>
                                    <p:cond delay="0"/>
                                  </p:stCondLst>
                                  <p:childTnLst>
                                    <p:set>
                                      <p:cBhvr>
                                        <p:cTn id="20" dur="1" fill="hold">
                                          <p:stCondLst>
                                            <p:cond delay="0"/>
                                          </p:stCondLst>
                                        </p:cTn>
                                        <p:tgtEl>
                                          <p:spTgt spid="11"/>
                                        </p:tgtEl>
                                        <p:attrNameLst>
                                          <p:attrName>style.visibility</p:attrName>
                                        </p:attrNameLst>
                                      </p:cBhvr>
                                      <p:to>
                                        <p:strVal val="visible"/>
                                      </p:to>
                                    </p:set>
                                    <p:anim calcmode="lin" valueType="num">
                                      <p:cBhvr additive="base">
                                        <p:cTn id="21" dur="500" fill="hold"/>
                                        <p:tgtEl>
                                          <p:spTgt spid="11"/>
                                        </p:tgtEl>
                                        <p:attrNameLst>
                                          <p:attrName>ppt_x</p:attrName>
                                        </p:attrNameLst>
                                      </p:cBhvr>
                                      <p:tavLst>
                                        <p:tav tm="0">
                                          <p:val>
                                            <p:strVal val="#ppt_x"/>
                                          </p:val>
                                        </p:tav>
                                        <p:tav tm="100000">
                                          <p:val>
                                            <p:strVal val="#ppt_x"/>
                                          </p:val>
                                        </p:tav>
                                      </p:tavLst>
                                    </p:anim>
                                    <p:anim calcmode="lin" valueType="num">
                                      <p:cBhvr additive="base">
                                        <p:cTn id="22" dur="500" fill="hold"/>
                                        <p:tgtEl>
                                          <p:spTgt spid="11"/>
                                        </p:tgtEl>
                                        <p:attrNameLst>
                                          <p:attrName>ppt_y</p:attrName>
                                        </p:attrNameLst>
                                      </p:cBhvr>
                                      <p:tavLst>
                                        <p:tav tm="0">
                                          <p:val>
                                            <p:strVal val="1+#ppt_h/2"/>
                                          </p:val>
                                        </p:tav>
                                        <p:tav tm="100000">
                                          <p:val>
                                            <p:strVal val="#ppt_y"/>
                                          </p:val>
                                        </p:tav>
                                      </p:tavLst>
                                    </p:anim>
                                  </p:childTnLst>
                                </p:cTn>
                              </p:par>
                              <p:par>
                                <p:cTn id="23" presetID="2" presetClass="entr" presetSubtype="1" fill="hold" grpId="0" nodeType="withEffect">
                                  <p:stCondLst>
                                    <p:cond delay="0"/>
                                  </p:stCondLst>
                                  <p:childTnLst>
                                    <p:set>
                                      <p:cBhvr>
                                        <p:cTn id="24" dur="1" fill="hold">
                                          <p:stCondLst>
                                            <p:cond delay="0"/>
                                          </p:stCondLst>
                                        </p:cTn>
                                        <p:tgtEl>
                                          <p:spTgt spid="13"/>
                                        </p:tgtEl>
                                        <p:attrNameLst>
                                          <p:attrName>style.visibility</p:attrName>
                                        </p:attrNameLst>
                                      </p:cBhvr>
                                      <p:to>
                                        <p:strVal val="visible"/>
                                      </p:to>
                                    </p:set>
                                    <p:anim calcmode="lin" valueType="num">
                                      <p:cBhvr additive="base">
                                        <p:cTn id="25" dur="500" fill="hold"/>
                                        <p:tgtEl>
                                          <p:spTgt spid="13"/>
                                        </p:tgtEl>
                                        <p:attrNameLst>
                                          <p:attrName>ppt_x</p:attrName>
                                        </p:attrNameLst>
                                      </p:cBhvr>
                                      <p:tavLst>
                                        <p:tav tm="0">
                                          <p:val>
                                            <p:strVal val="#ppt_x"/>
                                          </p:val>
                                        </p:tav>
                                        <p:tav tm="100000">
                                          <p:val>
                                            <p:strVal val="#ppt_x"/>
                                          </p:val>
                                        </p:tav>
                                      </p:tavLst>
                                    </p:anim>
                                    <p:anim calcmode="lin" valueType="num">
                                      <p:cBhvr additive="base">
                                        <p:cTn id="26" dur="500" fill="hold"/>
                                        <p:tgtEl>
                                          <p:spTgt spid="13"/>
                                        </p:tgtEl>
                                        <p:attrNameLst>
                                          <p:attrName>ppt_y</p:attrName>
                                        </p:attrNameLst>
                                      </p:cBhvr>
                                      <p:tavLst>
                                        <p:tav tm="0">
                                          <p:val>
                                            <p:strVal val="0-#ppt_h/2"/>
                                          </p:val>
                                        </p:tav>
                                        <p:tav tm="100000">
                                          <p:val>
                                            <p:strVal val="#ppt_y"/>
                                          </p:val>
                                        </p:tav>
                                      </p:tavLst>
                                    </p:anim>
                                  </p:childTnLst>
                                </p:cTn>
                              </p:par>
                              <p:par>
                                <p:cTn id="27" presetID="2" presetClass="entr" presetSubtype="2" fill="hold" grpId="0" nodeType="withEffect">
                                  <p:stCondLst>
                                    <p:cond delay="0"/>
                                  </p:stCondLst>
                                  <p:childTnLst>
                                    <p:set>
                                      <p:cBhvr>
                                        <p:cTn id="28" dur="1" fill="hold">
                                          <p:stCondLst>
                                            <p:cond delay="0"/>
                                          </p:stCondLst>
                                        </p:cTn>
                                        <p:tgtEl>
                                          <p:spTgt spid="14"/>
                                        </p:tgtEl>
                                        <p:attrNameLst>
                                          <p:attrName>style.visibility</p:attrName>
                                        </p:attrNameLst>
                                      </p:cBhvr>
                                      <p:to>
                                        <p:strVal val="visible"/>
                                      </p:to>
                                    </p:set>
                                    <p:anim calcmode="lin" valueType="num">
                                      <p:cBhvr additive="base">
                                        <p:cTn id="29" dur="500" fill="hold"/>
                                        <p:tgtEl>
                                          <p:spTgt spid="14"/>
                                        </p:tgtEl>
                                        <p:attrNameLst>
                                          <p:attrName>ppt_x</p:attrName>
                                        </p:attrNameLst>
                                      </p:cBhvr>
                                      <p:tavLst>
                                        <p:tav tm="0">
                                          <p:val>
                                            <p:strVal val="1+#ppt_w/2"/>
                                          </p:val>
                                        </p:tav>
                                        <p:tav tm="100000">
                                          <p:val>
                                            <p:strVal val="#ppt_x"/>
                                          </p:val>
                                        </p:tav>
                                      </p:tavLst>
                                    </p:anim>
                                    <p:anim calcmode="lin" valueType="num">
                                      <p:cBhvr additive="base">
                                        <p:cTn id="30" dur="500" fill="hold"/>
                                        <p:tgtEl>
                                          <p:spTgt spid="14"/>
                                        </p:tgtEl>
                                        <p:attrNameLst>
                                          <p:attrName>ppt_y</p:attrName>
                                        </p:attrNameLst>
                                      </p:cBhvr>
                                      <p:tavLst>
                                        <p:tav tm="0">
                                          <p:val>
                                            <p:strVal val="#ppt_y"/>
                                          </p:val>
                                        </p:tav>
                                        <p:tav tm="100000">
                                          <p:val>
                                            <p:strVal val="#ppt_y"/>
                                          </p:val>
                                        </p:tav>
                                      </p:tavLst>
                                    </p:anim>
                                  </p:childTnLst>
                                </p:cTn>
                              </p:par>
                              <p:par>
                                <p:cTn id="31" presetID="2" presetClass="entr" presetSubtype="8" fill="hold" grpId="0" nodeType="withEffect">
                                  <p:stCondLst>
                                    <p:cond delay="0"/>
                                  </p:stCondLst>
                                  <p:childTnLst>
                                    <p:set>
                                      <p:cBhvr>
                                        <p:cTn id="32" dur="1" fill="hold">
                                          <p:stCondLst>
                                            <p:cond delay="0"/>
                                          </p:stCondLst>
                                        </p:cTn>
                                        <p:tgtEl>
                                          <p:spTgt spid="12"/>
                                        </p:tgtEl>
                                        <p:attrNameLst>
                                          <p:attrName>style.visibility</p:attrName>
                                        </p:attrNameLst>
                                      </p:cBhvr>
                                      <p:to>
                                        <p:strVal val="visible"/>
                                      </p:to>
                                    </p:set>
                                    <p:anim calcmode="lin" valueType="num">
                                      <p:cBhvr additive="base">
                                        <p:cTn id="33" dur="500" fill="hold"/>
                                        <p:tgtEl>
                                          <p:spTgt spid="12"/>
                                        </p:tgtEl>
                                        <p:attrNameLst>
                                          <p:attrName>ppt_x</p:attrName>
                                        </p:attrNameLst>
                                      </p:cBhvr>
                                      <p:tavLst>
                                        <p:tav tm="0">
                                          <p:val>
                                            <p:strVal val="0-#ppt_w/2"/>
                                          </p:val>
                                        </p:tav>
                                        <p:tav tm="100000">
                                          <p:val>
                                            <p:strVal val="#ppt_x"/>
                                          </p:val>
                                        </p:tav>
                                      </p:tavLst>
                                    </p:anim>
                                    <p:anim calcmode="lin" valueType="num">
                                      <p:cBhvr additive="base">
                                        <p:cTn id="34" dur="500" fill="hold"/>
                                        <p:tgtEl>
                                          <p:spTgt spid="12"/>
                                        </p:tgtEl>
                                        <p:attrNameLst>
                                          <p:attrName>ppt_y</p:attrName>
                                        </p:attrNameLst>
                                      </p:cBhvr>
                                      <p:tavLst>
                                        <p:tav tm="0">
                                          <p:val>
                                            <p:strVal val="#ppt_y"/>
                                          </p:val>
                                        </p:tav>
                                        <p:tav tm="100000">
                                          <p:val>
                                            <p:strVal val="#ppt_y"/>
                                          </p:val>
                                        </p:tav>
                                      </p:tavLst>
                                    </p:anim>
                                  </p:childTnLst>
                                </p:cTn>
                              </p:par>
                            </p:childTnLst>
                          </p:cTn>
                        </p:par>
                        <p:par>
                          <p:cTn id="35" fill="hold">
                            <p:stCondLst>
                              <p:cond delay="2750"/>
                            </p:stCondLst>
                            <p:childTnLst>
                              <p:par>
                                <p:cTn id="36" presetID="37" presetClass="entr" presetSubtype="0" fill="hold" grpId="0" nodeType="afterEffect">
                                  <p:stCondLst>
                                    <p:cond delay="0"/>
                                  </p:stCondLst>
                                  <p:childTnLst>
                                    <p:set>
                                      <p:cBhvr>
                                        <p:cTn id="37" dur="1" fill="hold">
                                          <p:stCondLst>
                                            <p:cond delay="0"/>
                                          </p:stCondLst>
                                        </p:cTn>
                                        <p:tgtEl>
                                          <p:spTgt spid="18"/>
                                        </p:tgtEl>
                                        <p:attrNameLst>
                                          <p:attrName>style.visibility</p:attrName>
                                        </p:attrNameLst>
                                      </p:cBhvr>
                                      <p:to>
                                        <p:strVal val="visible"/>
                                      </p:to>
                                    </p:set>
                                    <p:animEffect transition="in" filter="fade">
                                      <p:cBhvr>
                                        <p:cTn id="38" dur="1000"/>
                                        <p:tgtEl>
                                          <p:spTgt spid="18"/>
                                        </p:tgtEl>
                                      </p:cBhvr>
                                    </p:animEffect>
                                    <p:anim calcmode="lin" valueType="num">
                                      <p:cBhvr>
                                        <p:cTn id="39" dur="1000" fill="hold"/>
                                        <p:tgtEl>
                                          <p:spTgt spid="18"/>
                                        </p:tgtEl>
                                        <p:attrNameLst>
                                          <p:attrName>ppt_x</p:attrName>
                                        </p:attrNameLst>
                                      </p:cBhvr>
                                      <p:tavLst>
                                        <p:tav tm="0">
                                          <p:val>
                                            <p:strVal val="#ppt_x"/>
                                          </p:val>
                                        </p:tav>
                                        <p:tav tm="100000">
                                          <p:val>
                                            <p:strVal val="#ppt_x"/>
                                          </p:val>
                                        </p:tav>
                                      </p:tavLst>
                                    </p:anim>
                                    <p:anim calcmode="lin" valueType="num">
                                      <p:cBhvr>
                                        <p:cTn id="40" dur="900" decel="100000" fill="hold"/>
                                        <p:tgtEl>
                                          <p:spTgt spid="18"/>
                                        </p:tgtEl>
                                        <p:attrNameLst>
                                          <p:attrName>ppt_y</p:attrName>
                                        </p:attrNameLst>
                                      </p:cBhvr>
                                      <p:tavLst>
                                        <p:tav tm="0">
                                          <p:val>
                                            <p:strVal val="#ppt_y+1"/>
                                          </p:val>
                                        </p:tav>
                                        <p:tav tm="100000">
                                          <p:val>
                                            <p:strVal val="#ppt_y-.03"/>
                                          </p:val>
                                        </p:tav>
                                      </p:tavLst>
                                    </p:anim>
                                    <p:anim calcmode="lin" valueType="num">
                                      <p:cBhvr>
                                        <p:cTn id="41" dur="100" accel="100000" fill="hold">
                                          <p:stCondLst>
                                            <p:cond delay="900"/>
                                          </p:stCondLst>
                                        </p:cTn>
                                        <p:tgtEl>
                                          <p:spTgt spid="18"/>
                                        </p:tgtEl>
                                        <p:attrNameLst>
                                          <p:attrName>ppt_y</p:attrName>
                                        </p:attrNameLst>
                                      </p:cBhvr>
                                      <p:tavLst>
                                        <p:tav tm="0">
                                          <p:val>
                                            <p:strVal val="#ppt_y-.03"/>
                                          </p:val>
                                        </p:tav>
                                        <p:tav tm="100000">
                                          <p:val>
                                            <p:strVal val="#ppt_y"/>
                                          </p:val>
                                        </p:tav>
                                      </p:tavLst>
                                    </p:anim>
                                  </p:childTnLst>
                                </p:cTn>
                              </p:par>
                              <p:par>
                                <p:cTn id="42" presetID="37" presetClass="entr" presetSubtype="0" fill="hold" grpId="0" nodeType="withEffect">
                                  <p:stCondLst>
                                    <p:cond delay="0"/>
                                  </p:stCondLst>
                                  <p:childTnLst>
                                    <p:set>
                                      <p:cBhvr>
                                        <p:cTn id="43" dur="1" fill="hold">
                                          <p:stCondLst>
                                            <p:cond delay="0"/>
                                          </p:stCondLst>
                                        </p:cTn>
                                        <p:tgtEl>
                                          <p:spTgt spid="16"/>
                                        </p:tgtEl>
                                        <p:attrNameLst>
                                          <p:attrName>style.visibility</p:attrName>
                                        </p:attrNameLst>
                                      </p:cBhvr>
                                      <p:to>
                                        <p:strVal val="visible"/>
                                      </p:to>
                                    </p:set>
                                    <p:animEffect transition="in" filter="fade">
                                      <p:cBhvr>
                                        <p:cTn id="44" dur="1000"/>
                                        <p:tgtEl>
                                          <p:spTgt spid="16"/>
                                        </p:tgtEl>
                                      </p:cBhvr>
                                    </p:animEffect>
                                    <p:anim calcmode="lin" valueType="num">
                                      <p:cBhvr>
                                        <p:cTn id="45" dur="1000" fill="hold"/>
                                        <p:tgtEl>
                                          <p:spTgt spid="16"/>
                                        </p:tgtEl>
                                        <p:attrNameLst>
                                          <p:attrName>ppt_x</p:attrName>
                                        </p:attrNameLst>
                                      </p:cBhvr>
                                      <p:tavLst>
                                        <p:tav tm="0">
                                          <p:val>
                                            <p:strVal val="#ppt_x"/>
                                          </p:val>
                                        </p:tav>
                                        <p:tav tm="100000">
                                          <p:val>
                                            <p:strVal val="#ppt_x"/>
                                          </p:val>
                                        </p:tav>
                                      </p:tavLst>
                                    </p:anim>
                                    <p:anim calcmode="lin" valueType="num">
                                      <p:cBhvr>
                                        <p:cTn id="46" dur="900" decel="100000" fill="hold"/>
                                        <p:tgtEl>
                                          <p:spTgt spid="16"/>
                                        </p:tgtEl>
                                        <p:attrNameLst>
                                          <p:attrName>ppt_y</p:attrName>
                                        </p:attrNameLst>
                                      </p:cBhvr>
                                      <p:tavLst>
                                        <p:tav tm="0">
                                          <p:val>
                                            <p:strVal val="#ppt_y+1"/>
                                          </p:val>
                                        </p:tav>
                                        <p:tav tm="100000">
                                          <p:val>
                                            <p:strVal val="#ppt_y-.03"/>
                                          </p:val>
                                        </p:tav>
                                      </p:tavLst>
                                    </p:anim>
                                    <p:anim calcmode="lin" valueType="num">
                                      <p:cBhvr>
                                        <p:cTn id="47" dur="100" accel="100000" fill="hold">
                                          <p:stCondLst>
                                            <p:cond delay="900"/>
                                          </p:stCondLst>
                                        </p:cTn>
                                        <p:tgtEl>
                                          <p:spTgt spid="16"/>
                                        </p:tgtEl>
                                        <p:attrNameLst>
                                          <p:attrName>ppt_y</p:attrName>
                                        </p:attrNameLst>
                                      </p:cBhvr>
                                      <p:tavLst>
                                        <p:tav tm="0">
                                          <p:val>
                                            <p:strVal val="#ppt_y-.03"/>
                                          </p:val>
                                        </p:tav>
                                        <p:tav tm="100000">
                                          <p:val>
                                            <p:strVal val="#ppt_y"/>
                                          </p:val>
                                        </p:tav>
                                      </p:tavLst>
                                    </p:anim>
                                  </p:childTnLst>
                                </p:cTn>
                              </p:par>
                              <p:par>
                                <p:cTn id="48" presetID="37" presetClass="entr" presetSubtype="0" fill="hold" grpId="0" nodeType="withEffect">
                                  <p:stCondLst>
                                    <p:cond delay="0"/>
                                  </p:stCondLst>
                                  <p:childTnLst>
                                    <p:set>
                                      <p:cBhvr>
                                        <p:cTn id="49" dur="1" fill="hold">
                                          <p:stCondLst>
                                            <p:cond delay="0"/>
                                          </p:stCondLst>
                                        </p:cTn>
                                        <p:tgtEl>
                                          <p:spTgt spid="17"/>
                                        </p:tgtEl>
                                        <p:attrNameLst>
                                          <p:attrName>style.visibility</p:attrName>
                                        </p:attrNameLst>
                                      </p:cBhvr>
                                      <p:to>
                                        <p:strVal val="visible"/>
                                      </p:to>
                                    </p:set>
                                    <p:animEffect transition="in" filter="fade">
                                      <p:cBhvr>
                                        <p:cTn id="50" dur="1000"/>
                                        <p:tgtEl>
                                          <p:spTgt spid="17"/>
                                        </p:tgtEl>
                                      </p:cBhvr>
                                    </p:animEffect>
                                    <p:anim calcmode="lin" valueType="num">
                                      <p:cBhvr>
                                        <p:cTn id="51" dur="1000" fill="hold"/>
                                        <p:tgtEl>
                                          <p:spTgt spid="17"/>
                                        </p:tgtEl>
                                        <p:attrNameLst>
                                          <p:attrName>ppt_x</p:attrName>
                                        </p:attrNameLst>
                                      </p:cBhvr>
                                      <p:tavLst>
                                        <p:tav tm="0">
                                          <p:val>
                                            <p:strVal val="#ppt_x"/>
                                          </p:val>
                                        </p:tav>
                                        <p:tav tm="100000">
                                          <p:val>
                                            <p:strVal val="#ppt_x"/>
                                          </p:val>
                                        </p:tav>
                                      </p:tavLst>
                                    </p:anim>
                                    <p:anim calcmode="lin" valueType="num">
                                      <p:cBhvr>
                                        <p:cTn id="52" dur="900" decel="100000" fill="hold"/>
                                        <p:tgtEl>
                                          <p:spTgt spid="17"/>
                                        </p:tgtEl>
                                        <p:attrNameLst>
                                          <p:attrName>ppt_y</p:attrName>
                                        </p:attrNameLst>
                                      </p:cBhvr>
                                      <p:tavLst>
                                        <p:tav tm="0">
                                          <p:val>
                                            <p:strVal val="#ppt_y+1"/>
                                          </p:val>
                                        </p:tav>
                                        <p:tav tm="100000">
                                          <p:val>
                                            <p:strVal val="#ppt_y-.03"/>
                                          </p:val>
                                        </p:tav>
                                      </p:tavLst>
                                    </p:anim>
                                    <p:anim calcmode="lin" valueType="num">
                                      <p:cBhvr>
                                        <p:cTn id="53" dur="100" accel="100000" fill="hold">
                                          <p:stCondLst>
                                            <p:cond delay="900"/>
                                          </p:stCondLst>
                                        </p:cTn>
                                        <p:tgtEl>
                                          <p:spTgt spid="17"/>
                                        </p:tgtEl>
                                        <p:attrNameLst>
                                          <p:attrName>ppt_y</p:attrName>
                                        </p:attrNameLst>
                                      </p:cBhvr>
                                      <p:tavLst>
                                        <p:tav tm="0">
                                          <p:val>
                                            <p:strVal val="#ppt_y-.03"/>
                                          </p:val>
                                        </p:tav>
                                        <p:tav tm="100000">
                                          <p:val>
                                            <p:strVal val="#ppt_y"/>
                                          </p:val>
                                        </p:tav>
                                      </p:tavLst>
                                    </p:anim>
                                  </p:childTnLst>
                                </p:cTn>
                              </p:par>
                              <p:par>
                                <p:cTn id="54" presetID="37" presetClass="entr" presetSubtype="0" fill="hold" grpId="0" nodeType="withEffect">
                                  <p:stCondLst>
                                    <p:cond delay="0"/>
                                  </p:stCondLst>
                                  <p:childTnLst>
                                    <p:set>
                                      <p:cBhvr>
                                        <p:cTn id="55" dur="1" fill="hold">
                                          <p:stCondLst>
                                            <p:cond delay="0"/>
                                          </p:stCondLst>
                                        </p:cTn>
                                        <p:tgtEl>
                                          <p:spTgt spid="15"/>
                                        </p:tgtEl>
                                        <p:attrNameLst>
                                          <p:attrName>style.visibility</p:attrName>
                                        </p:attrNameLst>
                                      </p:cBhvr>
                                      <p:to>
                                        <p:strVal val="visible"/>
                                      </p:to>
                                    </p:set>
                                    <p:animEffect transition="in" filter="fade">
                                      <p:cBhvr>
                                        <p:cTn id="56" dur="1000"/>
                                        <p:tgtEl>
                                          <p:spTgt spid="15"/>
                                        </p:tgtEl>
                                      </p:cBhvr>
                                    </p:animEffect>
                                    <p:anim calcmode="lin" valueType="num">
                                      <p:cBhvr>
                                        <p:cTn id="57" dur="1000" fill="hold"/>
                                        <p:tgtEl>
                                          <p:spTgt spid="15"/>
                                        </p:tgtEl>
                                        <p:attrNameLst>
                                          <p:attrName>ppt_x</p:attrName>
                                        </p:attrNameLst>
                                      </p:cBhvr>
                                      <p:tavLst>
                                        <p:tav tm="0">
                                          <p:val>
                                            <p:strVal val="#ppt_x"/>
                                          </p:val>
                                        </p:tav>
                                        <p:tav tm="100000">
                                          <p:val>
                                            <p:strVal val="#ppt_x"/>
                                          </p:val>
                                        </p:tav>
                                      </p:tavLst>
                                    </p:anim>
                                    <p:anim calcmode="lin" valueType="num">
                                      <p:cBhvr>
                                        <p:cTn id="58" dur="900" decel="100000" fill="hold"/>
                                        <p:tgtEl>
                                          <p:spTgt spid="15"/>
                                        </p:tgtEl>
                                        <p:attrNameLst>
                                          <p:attrName>ppt_y</p:attrName>
                                        </p:attrNameLst>
                                      </p:cBhvr>
                                      <p:tavLst>
                                        <p:tav tm="0">
                                          <p:val>
                                            <p:strVal val="#ppt_y+1"/>
                                          </p:val>
                                        </p:tav>
                                        <p:tav tm="100000">
                                          <p:val>
                                            <p:strVal val="#ppt_y-.03"/>
                                          </p:val>
                                        </p:tav>
                                      </p:tavLst>
                                    </p:anim>
                                    <p:anim calcmode="lin" valueType="num">
                                      <p:cBhvr>
                                        <p:cTn id="59" dur="100" accel="100000" fill="hold">
                                          <p:stCondLst>
                                            <p:cond delay="900"/>
                                          </p:stCondLst>
                                        </p:cTn>
                                        <p:tgtEl>
                                          <p:spTgt spid="15"/>
                                        </p:tgtEl>
                                        <p:attrNameLst>
                                          <p:attrName>ppt_y</p:attrName>
                                        </p:attrNameLst>
                                      </p:cBhvr>
                                      <p:tavLst>
                                        <p:tav tm="0">
                                          <p:val>
                                            <p:strVal val="#ppt_y-.03"/>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animBg="1"/>
      <p:bldP spid="12" grpId="0" animBg="1"/>
      <p:bldP spid="13" grpId="0" animBg="1"/>
      <p:bldP spid="14" grpId="0" animBg="1"/>
      <p:bldP spid="15" grpId="0"/>
      <p:bldP spid="16" grpId="0"/>
      <p:bldP spid="17" grpId="0"/>
      <p:bldP spid="18" grpId="0"/>
    </p:bld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7" name="TextBox 16"/>
          <p:cNvSpPr txBox="1"/>
          <p:nvPr/>
        </p:nvSpPr>
        <p:spPr>
          <a:xfrm>
            <a:off x="1357277" y="1259753"/>
            <a:ext cx="470000" cy="427746"/>
          </a:xfrm>
          <a:prstGeom prst="rect">
            <a:avLst/>
          </a:prstGeom>
          <a:noFill/>
        </p:spPr>
        <p:txBody>
          <a:bodyPr wrap="none" rtlCol="0">
            <a:spAutoFit/>
          </a:bodyPr>
          <a:lstStyle/>
          <a:p>
            <a:pPr algn="just">
              <a:lnSpc>
                <a:spcPct val="120000"/>
              </a:lnSpc>
            </a:pPr>
            <a:r>
              <a:rPr lang="en-US" sz="2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01</a:t>
            </a:r>
            <a:endParaRPr lang="en-GB" sz="2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18" name="Group 17"/>
          <p:cNvGrpSpPr/>
          <p:nvPr/>
        </p:nvGrpSpPr>
        <p:grpSpPr>
          <a:xfrm>
            <a:off x="1785905" y="1258870"/>
            <a:ext cx="3000396" cy="1008005"/>
            <a:chOff x="509993" y="4146958"/>
            <a:chExt cx="2041329" cy="627940"/>
          </a:xfrm>
        </p:grpSpPr>
        <p:sp>
          <p:nvSpPr>
            <p:cNvPr id="19" name="TextBox 18"/>
            <p:cNvSpPr txBox="1"/>
            <p:nvPr/>
          </p:nvSpPr>
          <p:spPr>
            <a:xfrm>
              <a:off x="515135" y="4146958"/>
              <a:ext cx="474633" cy="249250"/>
            </a:xfrm>
            <a:prstGeom prst="rect">
              <a:avLst/>
            </a:prstGeom>
            <a:noFill/>
          </p:spPr>
          <p:txBody>
            <a:bodyPr wrap="none" rtlCol="0">
              <a:spAutoFit/>
            </a:bodyPr>
            <a:lstStyle/>
            <a:p>
              <a:r>
                <a:rPr lang="zh-CN" altLang="en-US" sz="2000" dirty="0" smtClean="0">
                  <a:latin typeface="微软雅黑" pitchFamily="34" charset="-122"/>
                  <a:ea typeface="微软雅黑" pitchFamily="34" charset="-122"/>
                </a:rPr>
                <a:t>变量</a:t>
              </a:r>
              <a:endParaRPr lang="en-US" altLang="zh-CN" sz="2000" dirty="0" smtClean="0">
                <a:latin typeface="微软雅黑" pitchFamily="34" charset="-122"/>
                <a:ea typeface="微软雅黑" pitchFamily="34" charset="-122"/>
              </a:endParaRPr>
            </a:p>
          </p:txBody>
        </p:sp>
        <p:sp>
          <p:nvSpPr>
            <p:cNvPr id="20" name="Rectangle 19"/>
            <p:cNvSpPr/>
            <p:nvPr/>
          </p:nvSpPr>
          <p:spPr>
            <a:xfrm>
              <a:off x="509993" y="4448957"/>
              <a:ext cx="2041329" cy="325941"/>
            </a:xfrm>
            <a:prstGeom prst="rect">
              <a:avLst/>
            </a:prstGeom>
          </p:spPr>
          <p:txBody>
            <a:bodyPr wrap="square">
              <a:spAutoFit/>
            </a:bodyPr>
            <a:lstStyle/>
            <a:p>
              <a:r>
                <a:rPr lang="zh-CN" altLang="en-US" sz="1400" dirty="0" smtClean="0">
                  <a:latin typeface="微软雅黑" pitchFamily="34" charset="-122"/>
                  <a:ea typeface="微软雅黑" pitchFamily="34" charset="-122"/>
                </a:rPr>
                <a:t>由字母、数字、下划线组成，其中首个字母不能为数字</a:t>
              </a:r>
              <a:endParaRPr lang="en-US" altLang="zh-CN" sz="1400" dirty="0" smtClean="0">
                <a:latin typeface="微软雅黑" pitchFamily="34" charset="-122"/>
                <a:ea typeface="微软雅黑" pitchFamily="34" charset="-122"/>
              </a:endParaRPr>
            </a:p>
          </p:txBody>
        </p:sp>
      </p:grpSp>
      <p:sp>
        <p:nvSpPr>
          <p:cNvPr id="21" name="TextBox 20"/>
          <p:cNvSpPr txBox="1"/>
          <p:nvPr/>
        </p:nvSpPr>
        <p:spPr>
          <a:xfrm>
            <a:off x="8215325" y="1115995"/>
            <a:ext cx="470000" cy="427746"/>
          </a:xfrm>
          <a:prstGeom prst="rect">
            <a:avLst/>
          </a:prstGeom>
          <a:noFill/>
        </p:spPr>
        <p:txBody>
          <a:bodyPr wrap="none" rtlCol="0">
            <a:spAutoFit/>
          </a:bodyPr>
          <a:lstStyle/>
          <a:p>
            <a:pPr algn="just">
              <a:lnSpc>
                <a:spcPct val="120000"/>
              </a:lnSpc>
            </a:pPr>
            <a:r>
              <a:rPr lang="en-US" sz="2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02</a:t>
            </a:r>
            <a:endParaRPr lang="en-GB" sz="2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TextBox 24"/>
          <p:cNvSpPr txBox="1"/>
          <p:nvPr/>
        </p:nvSpPr>
        <p:spPr>
          <a:xfrm>
            <a:off x="4071921" y="4617339"/>
            <a:ext cx="470000" cy="427746"/>
          </a:xfrm>
          <a:prstGeom prst="rect">
            <a:avLst/>
          </a:prstGeom>
          <a:noFill/>
        </p:spPr>
        <p:txBody>
          <a:bodyPr wrap="none" rtlCol="0">
            <a:spAutoFit/>
          </a:bodyPr>
          <a:lstStyle/>
          <a:p>
            <a:pPr algn="just">
              <a:lnSpc>
                <a:spcPct val="120000"/>
              </a:lnSpc>
            </a:pPr>
            <a:r>
              <a:rPr lang="en-US" sz="2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03</a:t>
            </a:r>
            <a:endParaRPr lang="en-GB" sz="20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35" name="Rectangle 34"/>
          <p:cNvSpPr/>
          <p:nvPr/>
        </p:nvSpPr>
        <p:spPr>
          <a:xfrm>
            <a:off x="8643953" y="1115995"/>
            <a:ext cx="3000396" cy="400110"/>
          </a:xfrm>
          <a:prstGeom prst="rect">
            <a:avLst/>
          </a:prstGeom>
        </p:spPr>
        <p:txBody>
          <a:bodyPr wrap="square">
            <a:spAutoFit/>
          </a:bodyPr>
          <a:lstStyle/>
          <a:p>
            <a:r>
              <a:rPr lang="zh-CN" altLang="en-US" sz="2000" dirty="0" smtClean="0"/>
              <a:t>格式：</a:t>
            </a:r>
            <a:r>
              <a:rPr lang="en-US" sz="2000" dirty="0" err="1" smtClean="0"/>
              <a:t>var</a:t>
            </a:r>
            <a:r>
              <a:rPr lang="en-US" sz="2000" dirty="0" smtClean="0"/>
              <a:t> identifier type</a:t>
            </a:r>
            <a:endParaRPr lang="en-US" altLang="zh-CN" sz="2000" dirty="0" smtClean="0"/>
          </a:p>
        </p:txBody>
      </p:sp>
      <p:grpSp>
        <p:nvGrpSpPr>
          <p:cNvPr id="36" name="Group 35"/>
          <p:cNvGrpSpPr/>
          <p:nvPr/>
        </p:nvGrpSpPr>
        <p:grpSpPr>
          <a:xfrm>
            <a:off x="2357408" y="4616456"/>
            <a:ext cx="7715304" cy="1971745"/>
            <a:chOff x="-796458" y="4146956"/>
            <a:chExt cx="4409271" cy="1869713"/>
          </a:xfrm>
        </p:grpSpPr>
        <p:sp>
          <p:nvSpPr>
            <p:cNvPr id="37" name="TextBox 36"/>
            <p:cNvSpPr txBox="1"/>
            <p:nvPr/>
          </p:nvSpPr>
          <p:spPr>
            <a:xfrm>
              <a:off x="515135" y="4146956"/>
              <a:ext cx="925455" cy="379406"/>
            </a:xfrm>
            <a:prstGeom prst="rect">
              <a:avLst/>
            </a:prstGeom>
            <a:noFill/>
          </p:spPr>
          <p:txBody>
            <a:bodyPr wrap="none" rtlCol="0">
              <a:spAutoFit/>
            </a:bodyPr>
            <a:lstStyle/>
            <a:p>
              <a:r>
                <a:rPr lang="zh-CN" altLang="en-US" sz="2000" dirty="0" smtClean="0">
                  <a:latin typeface="微软雅黑" pitchFamily="34" charset="-122"/>
                  <a:ea typeface="微软雅黑" pitchFamily="34" charset="-122"/>
                </a:rPr>
                <a:t>常量：</a:t>
              </a:r>
              <a:r>
                <a:rPr lang="en-US" altLang="zh-CN" sz="2000" dirty="0" smtClean="0">
                  <a:latin typeface="微软雅黑" pitchFamily="34" charset="-122"/>
                  <a:ea typeface="微软雅黑" pitchFamily="34" charset="-122"/>
                </a:rPr>
                <a:t>const</a:t>
              </a:r>
            </a:p>
          </p:txBody>
        </p:sp>
        <p:sp>
          <p:nvSpPr>
            <p:cNvPr id="38" name="Rectangle 37"/>
            <p:cNvSpPr/>
            <p:nvPr/>
          </p:nvSpPr>
          <p:spPr>
            <a:xfrm>
              <a:off x="509993" y="4448956"/>
              <a:ext cx="2041329" cy="904735"/>
            </a:xfrm>
            <a:prstGeom prst="rect">
              <a:avLst/>
            </a:prstGeom>
          </p:spPr>
          <p:txBody>
            <a:bodyPr wrap="square">
              <a:spAutoFit/>
            </a:bodyPr>
            <a:lstStyle/>
            <a:p>
              <a:r>
                <a:rPr lang="zh-CN" altLang="en-US" sz="1400" dirty="0" smtClean="0">
                  <a:latin typeface="微软雅黑" pitchFamily="34" charset="-122"/>
                  <a:ea typeface="微软雅黑" pitchFamily="34" charset="-122"/>
                </a:rPr>
                <a:t>常量是一个简单值的标识符，在程序运行时，不会被修改的量。</a:t>
              </a:r>
            </a:p>
            <a:p>
              <a:r>
                <a:rPr lang="zh-CN" altLang="en-US" sz="1400" dirty="0" smtClean="0">
                  <a:latin typeface="微软雅黑" pitchFamily="34" charset="-122"/>
                  <a:ea typeface="微软雅黑" pitchFamily="34" charset="-122"/>
                </a:rPr>
                <a:t>常量中的数据类型只可以是布尔型、数字型（整数型、浮点型和复数）和字符串型</a:t>
              </a:r>
            </a:p>
          </p:txBody>
        </p:sp>
        <p:sp>
          <p:nvSpPr>
            <p:cNvPr id="54" name="Rectangle 37"/>
            <p:cNvSpPr/>
            <p:nvPr/>
          </p:nvSpPr>
          <p:spPr>
            <a:xfrm>
              <a:off x="-796458" y="5637264"/>
              <a:ext cx="4409271" cy="379405"/>
            </a:xfrm>
            <a:prstGeom prst="rect">
              <a:avLst/>
            </a:prstGeom>
          </p:spPr>
          <p:txBody>
            <a:bodyPr wrap="square">
              <a:spAutoFit/>
            </a:bodyPr>
            <a:lstStyle/>
            <a:p>
              <a:r>
                <a:rPr lang="zh-CN" altLang="en-US" sz="2000" dirty="0" smtClean="0">
                  <a:latin typeface="微软雅黑" pitchFamily="34" charset="-122"/>
                  <a:ea typeface="微软雅黑" pitchFamily="34" charset="-122"/>
                </a:rPr>
                <a:t>所有像 </a:t>
              </a:r>
              <a:r>
                <a:rPr lang="en-US" sz="2000" dirty="0" err="1" smtClean="0">
                  <a:latin typeface="微软雅黑" pitchFamily="34" charset="-122"/>
                  <a:ea typeface="微软雅黑" pitchFamily="34" charset="-122"/>
                </a:rPr>
                <a:t>int、float、bool</a:t>
              </a:r>
              <a:r>
                <a:rPr lang="en-US" sz="2000" dirty="0" smtClean="0">
                  <a:latin typeface="微软雅黑" pitchFamily="34" charset="-122"/>
                  <a:ea typeface="微软雅黑" pitchFamily="34" charset="-122"/>
                </a:rPr>
                <a:t> </a:t>
              </a:r>
              <a:r>
                <a:rPr lang="zh-CN" altLang="en-US" sz="2000" dirty="0" smtClean="0">
                  <a:latin typeface="微软雅黑" pitchFamily="34" charset="-122"/>
                  <a:ea typeface="微软雅黑" pitchFamily="34" charset="-122"/>
                </a:rPr>
                <a:t>和 </a:t>
              </a:r>
              <a:r>
                <a:rPr lang="en-US" sz="2000" dirty="0" smtClean="0">
                  <a:latin typeface="微软雅黑" pitchFamily="34" charset="-122"/>
                  <a:ea typeface="微软雅黑" pitchFamily="34" charset="-122"/>
                </a:rPr>
                <a:t>string </a:t>
              </a:r>
              <a:r>
                <a:rPr lang="zh-CN" altLang="en-US" sz="2000" dirty="0" smtClean="0">
                  <a:latin typeface="微软雅黑" pitchFamily="34" charset="-122"/>
                  <a:ea typeface="微软雅黑" pitchFamily="34" charset="-122"/>
                </a:rPr>
                <a:t>这些基本类型都属于值类型</a:t>
              </a:r>
            </a:p>
          </p:txBody>
        </p:sp>
      </p:grpSp>
      <p:grpSp>
        <p:nvGrpSpPr>
          <p:cNvPr id="39" name="Group 38"/>
          <p:cNvGrpSpPr/>
          <p:nvPr/>
        </p:nvGrpSpPr>
        <p:grpSpPr>
          <a:xfrm>
            <a:off x="4315671" y="473053"/>
            <a:ext cx="4202009" cy="4181440"/>
            <a:chOff x="3685337" y="1514384"/>
            <a:chExt cx="4821324" cy="4797721"/>
          </a:xfrm>
        </p:grpSpPr>
        <p:sp>
          <p:nvSpPr>
            <p:cNvPr id="40" name="Freeform 39"/>
            <p:cNvSpPr/>
            <p:nvPr/>
          </p:nvSpPr>
          <p:spPr>
            <a:xfrm>
              <a:off x="4112274" y="1770540"/>
              <a:ext cx="4137890" cy="4137892"/>
            </a:xfrm>
            <a:custGeom>
              <a:avLst/>
              <a:gdLst>
                <a:gd name="connsiteX0" fmla="*/ 2275840 w 4551680"/>
                <a:gd name="connsiteY0" fmla="*/ 0 h 4551680"/>
                <a:gd name="connsiteX1" fmla="*/ 4246775 w 4551680"/>
                <a:gd name="connsiteY1" fmla="*/ 1137920 h 4551680"/>
                <a:gd name="connsiteX2" fmla="*/ 4246775 w 4551680"/>
                <a:gd name="connsiteY2" fmla="*/ 3413760 h 4551680"/>
                <a:gd name="connsiteX3" fmla="*/ 2275840 w 4551680"/>
                <a:gd name="connsiteY3" fmla="*/ 2275840 h 4551680"/>
                <a:gd name="connsiteX4" fmla="*/ 2275840 w 4551680"/>
                <a:gd name="connsiteY4" fmla="*/ 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2275840" y="0"/>
                  </a:moveTo>
                  <a:cubicBezTo>
                    <a:pt x="3088919" y="0"/>
                    <a:pt x="3840236" y="433773"/>
                    <a:pt x="4246775" y="1137920"/>
                  </a:cubicBezTo>
                  <a:cubicBezTo>
                    <a:pt x="4653315" y="1842067"/>
                    <a:pt x="4653315" y="2709613"/>
                    <a:pt x="4246775" y="3413760"/>
                  </a:cubicBezTo>
                  <a:lnTo>
                    <a:pt x="2275840" y="2275840"/>
                  </a:lnTo>
                  <a:lnTo>
                    <a:pt x="2275840" y="0"/>
                  </a:lnTo>
                  <a:close/>
                </a:path>
              </a:pathLst>
            </a:custGeom>
            <a:solidFill>
              <a:schemeClr val="accent2"/>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2599397" tIns="1086802" rIns="625652" bIns="2423966" numCol="1" spcCol="1270" anchor="ctr" anchorCtr="0">
              <a:noAutofit/>
            </a:bodyPr>
            <a:lstStyle/>
            <a:p>
              <a:pPr algn="just" defTabSz="2437276">
                <a:lnSpc>
                  <a:spcPct val="120000"/>
                </a:lnSpc>
                <a:spcAft>
                  <a:spcPct val="35000"/>
                </a:spcAft>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 name="Freeform 40"/>
            <p:cNvSpPr/>
            <p:nvPr/>
          </p:nvSpPr>
          <p:spPr>
            <a:xfrm>
              <a:off x="4027053" y="1918321"/>
              <a:ext cx="4137890" cy="4137892"/>
            </a:xfrm>
            <a:custGeom>
              <a:avLst/>
              <a:gdLst>
                <a:gd name="connsiteX0" fmla="*/ 4246775 w 4551680"/>
                <a:gd name="connsiteY0" fmla="*/ 3413760 h 4551680"/>
                <a:gd name="connsiteX1" fmla="*/ 2275840 w 4551680"/>
                <a:gd name="connsiteY1" fmla="*/ 4551680 h 4551680"/>
                <a:gd name="connsiteX2" fmla="*/ 304905 w 4551680"/>
                <a:gd name="connsiteY2" fmla="*/ 3413760 h 4551680"/>
                <a:gd name="connsiteX3" fmla="*/ 2275840 w 4551680"/>
                <a:gd name="connsiteY3" fmla="*/ 2275840 h 4551680"/>
                <a:gd name="connsiteX4" fmla="*/ 4246775 w 4551680"/>
                <a:gd name="connsiteY4" fmla="*/ 341376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4246775" y="3413760"/>
                  </a:moveTo>
                  <a:cubicBezTo>
                    <a:pt x="3840235" y="4117907"/>
                    <a:pt x="3088919" y="4551680"/>
                    <a:pt x="2275840" y="4551680"/>
                  </a:cubicBezTo>
                  <a:cubicBezTo>
                    <a:pt x="1462761" y="4551680"/>
                    <a:pt x="711444" y="4117907"/>
                    <a:pt x="304905" y="3413760"/>
                  </a:cubicBezTo>
                  <a:lnTo>
                    <a:pt x="2275840" y="2275840"/>
                  </a:lnTo>
                  <a:lnTo>
                    <a:pt x="4246775" y="3413760"/>
                  </a:lnTo>
                  <a:close/>
                </a:path>
              </a:pathLst>
            </a:custGeom>
            <a:solidFill>
              <a:schemeClr val="accent3"/>
            </a:solidFill>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1229930" tIns="3201387" rIns="1172785" bIns="515634" numCol="1" spcCol="1270" anchor="ctr" anchorCtr="0">
              <a:noAutofit/>
            </a:bodyPr>
            <a:lstStyle/>
            <a:p>
              <a:pPr algn="just" defTabSz="3046596">
                <a:lnSpc>
                  <a:spcPct val="120000"/>
                </a:lnSpc>
                <a:spcAft>
                  <a:spcPct val="35000"/>
                </a:spcAft>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2" name="Freeform 41"/>
            <p:cNvSpPr/>
            <p:nvPr/>
          </p:nvSpPr>
          <p:spPr>
            <a:xfrm>
              <a:off x="3941832" y="1770540"/>
              <a:ext cx="4137890" cy="4137892"/>
            </a:xfrm>
            <a:custGeom>
              <a:avLst/>
              <a:gdLst>
                <a:gd name="connsiteX0" fmla="*/ 304905 w 4551680"/>
                <a:gd name="connsiteY0" fmla="*/ 3413760 h 4551680"/>
                <a:gd name="connsiteX1" fmla="*/ 304905 w 4551680"/>
                <a:gd name="connsiteY1" fmla="*/ 1137920 h 4551680"/>
                <a:gd name="connsiteX2" fmla="*/ 2275840 w 4551680"/>
                <a:gd name="connsiteY2" fmla="*/ 0 h 4551680"/>
                <a:gd name="connsiteX3" fmla="*/ 2275840 w 4551680"/>
                <a:gd name="connsiteY3" fmla="*/ 2275840 h 4551680"/>
                <a:gd name="connsiteX4" fmla="*/ 304905 w 4551680"/>
                <a:gd name="connsiteY4" fmla="*/ 3413760 h 455168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4551680" h="4551680">
                  <a:moveTo>
                    <a:pt x="304905" y="3413760"/>
                  </a:moveTo>
                  <a:cubicBezTo>
                    <a:pt x="-101635" y="2709613"/>
                    <a:pt x="-101635" y="1842067"/>
                    <a:pt x="304905" y="1137920"/>
                  </a:cubicBezTo>
                  <a:cubicBezTo>
                    <a:pt x="711445" y="433773"/>
                    <a:pt x="1462761" y="0"/>
                    <a:pt x="2275840" y="0"/>
                  </a:cubicBezTo>
                  <a:lnTo>
                    <a:pt x="2275840" y="2275840"/>
                  </a:lnTo>
                  <a:lnTo>
                    <a:pt x="304905" y="3413760"/>
                  </a:lnTo>
                  <a:close/>
                </a:path>
              </a:pathLst>
            </a:custGeom>
          </p:spPr>
          <p:style>
            <a:lnRef idx="2">
              <a:schemeClr val="lt1">
                <a:hueOff val="0"/>
                <a:satOff val="0"/>
                <a:lumOff val="0"/>
                <a:alphaOff val="0"/>
              </a:schemeClr>
            </a:lnRef>
            <a:fillRef idx="1">
              <a:schemeClr val="accent1">
                <a:hueOff val="0"/>
                <a:satOff val="0"/>
                <a:lumOff val="0"/>
                <a:alphaOff val="0"/>
              </a:schemeClr>
            </a:fillRef>
            <a:effectRef idx="0">
              <a:schemeClr val="accent1">
                <a:hueOff val="0"/>
                <a:satOff val="0"/>
                <a:lumOff val="0"/>
                <a:alphaOff val="0"/>
              </a:schemeClr>
            </a:effectRef>
            <a:fontRef idx="minor">
              <a:schemeClr val="lt1"/>
            </a:fontRef>
          </p:style>
          <p:txBody>
            <a:bodyPr spcFirstLastPara="0" vert="horz" wrap="square" lIns="625654" tIns="1086802" rIns="2599396" bIns="2423966" numCol="1" spcCol="1270" anchor="ctr" anchorCtr="0">
              <a:noAutofit/>
            </a:bodyPr>
            <a:lstStyle/>
            <a:p>
              <a:pPr algn="just" defTabSz="2437276">
                <a:lnSpc>
                  <a:spcPct val="120000"/>
                </a:lnSpc>
                <a:spcAft>
                  <a:spcPct val="35000"/>
                </a:spcAft>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3" name="Circular Arrow 42"/>
            <p:cNvSpPr/>
            <p:nvPr/>
          </p:nvSpPr>
          <p:spPr>
            <a:xfrm>
              <a:off x="3856462" y="1514384"/>
              <a:ext cx="4650199" cy="4650202"/>
            </a:xfrm>
            <a:prstGeom prst="circularArrow">
              <a:avLst>
                <a:gd name="adj1" fmla="val 5085"/>
                <a:gd name="adj2" fmla="val 327528"/>
                <a:gd name="adj3" fmla="val 1472472"/>
                <a:gd name="adj4" fmla="val 16199432"/>
                <a:gd name="adj5" fmla="val 5932"/>
              </a:avLst>
            </a:prstGeom>
            <a:solidFill>
              <a:schemeClr val="bg1">
                <a:lumMod val="9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just">
                <a:lnSpc>
                  <a:spcPct val="120000"/>
                </a:lnSpc>
              </a:pPr>
              <a:endParaRPr lang="zh-CN" altLang="en-US"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4" name="Circular Arrow 43"/>
            <p:cNvSpPr/>
            <p:nvPr/>
          </p:nvSpPr>
          <p:spPr>
            <a:xfrm>
              <a:off x="3770899" y="1661904"/>
              <a:ext cx="4650199" cy="4650201"/>
            </a:xfrm>
            <a:prstGeom prst="circularArrow">
              <a:avLst>
                <a:gd name="adj1" fmla="val 5085"/>
                <a:gd name="adj2" fmla="val 327528"/>
                <a:gd name="adj3" fmla="val 8671970"/>
                <a:gd name="adj4" fmla="val 1800502"/>
                <a:gd name="adj5" fmla="val 5932"/>
              </a:avLst>
            </a:prstGeom>
            <a:solidFill>
              <a:schemeClr val="bg1">
                <a:lumMod val="9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just">
                <a:lnSpc>
                  <a:spcPct val="120000"/>
                </a:lnSpc>
              </a:pPr>
              <a:endParaRPr lang="zh-CN" altLang="en-US"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5" name="Circular Arrow 44"/>
            <p:cNvSpPr/>
            <p:nvPr/>
          </p:nvSpPr>
          <p:spPr>
            <a:xfrm>
              <a:off x="3685337" y="1514384"/>
              <a:ext cx="4650199" cy="4650202"/>
            </a:xfrm>
            <a:prstGeom prst="circularArrow">
              <a:avLst>
                <a:gd name="adj1" fmla="val 5085"/>
                <a:gd name="adj2" fmla="val 327528"/>
                <a:gd name="adj3" fmla="val 15873039"/>
                <a:gd name="adj4" fmla="val 9000000"/>
                <a:gd name="adj5" fmla="val 5932"/>
              </a:avLst>
            </a:prstGeom>
            <a:solidFill>
              <a:schemeClr val="bg1">
                <a:lumMod val="95000"/>
              </a:schemeClr>
            </a:solidFill>
          </p:spPr>
          <p:style>
            <a:lnRef idx="0">
              <a:schemeClr val="accent1">
                <a:tint val="60000"/>
                <a:hueOff val="0"/>
                <a:satOff val="0"/>
                <a:lumOff val="0"/>
                <a:alphaOff val="0"/>
              </a:schemeClr>
            </a:lnRef>
            <a:fillRef idx="1">
              <a:schemeClr val="accent1">
                <a:tint val="60000"/>
                <a:hueOff val="0"/>
                <a:satOff val="0"/>
                <a:lumOff val="0"/>
                <a:alphaOff val="0"/>
              </a:schemeClr>
            </a:fillRef>
            <a:effectRef idx="0">
              <a:schemeClr val="accent1">
                <a:tint val="60000"/>
                <a:hueOff val="0"/>
                <a:satOff val="0"/>
                <a:lumOff val="0"/>
                <a:alphaOff val="0"/>
              </a:schemeClr>
            </a:effectRef>
            <a:fontRef idx="minor">
              <a:schemeClr val="lt1"/>
            </a:fontRef>
          </p:style>
          <p:txBody>
            <a:bodyPr/>
            <a:lstStyle/>
            <a:p>
              <a:pPr algn="just">
                <a:lnSpc>
                  <a:spcPct val="120000"/>
                </a:lnSpc>
              </a:pPr>
              <a:endParaRPr lang="zh-CN" altLang="en-US" sz="949">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46" name="Freeform 45"/>
          <p:cNvSpPr>
            <a:spLocks noEditPoints="1"/>
          </p:cNvSpPr>
          <p:nvPr/>
        </p:nvSpPr>
        <p:spPr bwMode="auto">
          <a:xfrm>
            <a:off x="6022321" y="3404865"/>
            <a:ext cx="788708" cy="461040"/>
          </a:xfrm>
          <a:custGeom>
            <a:avLst/>
            <a:gdLst>
              <a:gd name="T0" fmla="*/ 232 w 316"/>
              <a:gd name="T1" fmla="*/ 27 h 172"/>
              <a:gd name="T2" fmla="*/ 221 w 316"/>
              <a:gd name="T3" fmla="*/ 20 h 172"/>
              <a:gd name="T4" fmla="*/ 157 w 316"/>
              <a:gd name="T5" fmla="*/ 10 h 172"/>
              <a:gd name="T6" fmla="*/ 92 w 316"/>
              <a:gd name="T7" fmla="*/ 9 h 172"/>
              <a:gd name="T8" fmla="*/ 84 w 316"/>
              <a:gd name="T9" fmla="*/ 13 h 172"/>
              <a:gd name="T10" fmla="*/ 0 w 316"/>
              <a:gd name="T11" fmla="*/ 121 h 172"/>
              <a:gd name="T12" fmla="*/ 78 w 316"/>
              <a:gd name="T13" fmla="*/ 109 h 172"/>
              <a:gd name="T14" fmla="*/ 84 w 316"/>
              <a:gd name="T15" fmla="*/ 113 h 172"/>
              <a:gd name="T16" fmla="*/ 120 w 316"/>
              <a:gd name="T17" fmla="*/ 142 h 172"/>
              <a:gd name="T18" fmla="*/ 159 w 316"/>
              <a:gd name="T19" fmla="*/ 163 h 172"/>
              <a:gd name="T20" fmla="*/ 163 w 316"/>
              <a:gd name="T21" fmla="*/ 165 h 172"/>
              <a:gd name="T22" fmla="*/ 190 w 316"/>
              <a:gd name="T23" fmla="*/ 164 h 172"/>
              <a:gd name="T24" fmla="*/ 217 w 316"/>
              <a:gd name="T25" fmla="*/ 153 h 172"/>
              <a:gd name="T26" fmla="*/ 233 w 316"/>
              <a:gd name="T27" fmla="*/ 146 h 172"/>
              <a:gd name="T28" fmla="*/ 265 w 316"/>
              <a:gd name="T29" fmla="*/ 162 h 172"/>
              <a:gd name="T30" fmla="*/ 288 w 316"/>
              <a:gd name="T31" fmla="*/ 14 h 172"/>
              <a:gd name="T32" fmla="*/ 225 w 316"/>
              <a:gd name="T33" fmla="*/ 129 h 172"/>
              <a:gd name="T34" fmla="*/ 225 w 316"/>
              <a:gd name="T35" fmla="*/ 139 h 172"/>
              <a:gd name="T36" fmla="*/ 216 w 316"/>
              <a:gd name="T37" fmla="*/ 142 h 172"/>
              <a:gd name="T38" fmla="*/ 207 w 316"/>
              <a:gd name="T39" fmla="*/ 142 h 172"/>
              <a:gd name="T40" fmla="*/ 189 w 316"/>
              <a:gd name="T41" fmla="*/ 153 h 172"/>
              <a:gd name="T42" fmla="*/ 185 w 316"/>
              <a:gd name="T43" fmla="*/ 153 h 172"/>
              <a:gd name="T44" fmla="*/ 180 w 316"/>
              <a:gd name="T45" fmla="*/ 156 h 172"/>
              <a:gd name="T46" fmla="*/ 157 w 316"/>
              <a:gd name="T47" fmla="*/ 149 h 172"/>
              <a:gd name="T48" fmla="*/ 130 w 316"/>
              <a:gd name="T49" fmla="*/ 128 h 172"/>
              <a:gd name="T50" fmla="*/ 88 w 316"/>
              <a:gd name="T51" fmla="*/ 103 h 172"/>
              <a:gd name="T52" fmla="*/ 71 w 316"/>
              <a:gd name="T53" fmla="*/ 91 h 172"/>
              <a:gd name="T54" fmla="*/ 71 w 316"/>
              <a:gd name="T55" fmla="*/ 90 h 172"/>
              <a:gd name="T56" fmla="*/ 72 w 316"/>
              <a:gd name="T57" fmla="*/ 88 h 172"/>
              <a:gd name="T58" fmla="*/ 93 w 316"/>
              <a:gd name="T59" fmla="*/ 20 h 172"/>
              <a:gd name="T60" fmla="*/ 132 w 316"/>
              <a:gd name="T61" fmla="*/ 24 h 172"/>
              <a:gd name="T62" fmla="*/ 127 w 316"/>
              <a:gd name="T63" fmla="*/ 72 h 172"/>
              <a:gd name="T64" fmla="*/ 185 w 316"/>
              <a:gd name="T65" fmla="*/ 54 h 172"/>
              <a:gd name="T66" fmla="*/ 241 w 316"/>
              <a:gd name="T67" fmla="*/ 119 h 17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Lst>
            <a:rect l="0" t="0" r="r" b="b"/>
            <a:pathLst>
              <a:path w="316" h="172">
                <a:moveTo>
                  <a:pt x="288" y="14"/>
                </a:moveTo>
                <a:cubicBezTo>
                  <a:pt x="232" y="27"/>
                  <a:pt x="232" y="27"/>
                  <a:pt x="232" y="27"/>
                </a:cubicBezTo>
                <a:cubicBezTo>
                  <a:pt x="233" y="31"/>
                  <a:pt x="233" y="31"/>
                  <a:pt x="233" y="31"/>
                </a:cubicBezTo>
                <a:cubicBezTo>
                  <a:pt x="228" y="22"/>
                  <a:pt x="221" y="20"/>
                  <a:pt x="221" y="20"/>
                </a:cubicBezTo>
                <a:cubicBezTo>
                  <a:pt x="178" y="7"/>
                  <a:pt x="178" y="7"/>
                  <a:pt x="178" y="7"/>
                </a:cubicBezTo>
                <a:cubicBezTo>
                  <a:pt x="173" y="5"/>
                  <a:pt x="165" y="7"/>
                  <a:pt x="157" y="10"/>
                </a:cubicBezTo>
                <a:cubicBezTo>
                  <a:pt x="156" y="9"/>
                  <a:pt x="156" y="9"/>
                  <a:pt x="156" y="9"/>
                </a:cubicBezTo>
                <a:cubicBezTo>
                  <a:pt x="92" y="9"/>
                  <a:pt x="92" y="9"/>
                  <a:pt x="92" y="9"/>
                </a:cubicBezTo>
                <a:cubicBezTo>
                  <a:pt x="92" y="9"/>
                  <a:pt x="92" y="9"/>
                  <a:pt x="92" y="9"/>
                </a:cubicBezTo>
                <a:cubicBezTo>
                  <a:pt x="91" y="9"/>
                  <a:pt x="87" y="10"/>
                  <a:pt x="84" y="13"/>
                </a:cubicBezTo>
                <a:cubicBezTo>
                  <a:pt x="50" y="0"/>
                  <a:pt x="50" y="0"/>
                  <a:pt x="50" y="0"/>
                </a:cubicBezTo>
                <a:cubicBezTo>
                  <a:pt x="0" y="121"/>
                  <a:pt x="0" y="121"/>
                  <a:pt x="0" y="121"/>
                </a:cubicBezTo>
                <a:cubicBezTo>
                  <a:pt x="54" y="148"/>
                  <a:pt x="54" y="148"/>
                  <a:pt x="54" y="148"/>
                </a:cubicBezTo>
                <a:cubicBezTo>
                  <a:pt x="69" y="144"/>
                  <a:pt x="76" y="120"/>
                  <a:pt x="78" y="109"/>
                </a:cubicBezTo>
                <a:cubicBezTo>
                  <a:pt x="82" y="112"/>
                  <a:pt x="82" y="112"/>
                  <a:pt x="82" y="112"/>
                </a:cubicBezTo>
                <a:cubicBezTo>
                  <a:pt x="84" y="113"/>
                  <a:pt x="84" y="113"/>
                  <a:pt x="84" y="113"/>
                </a:cubicBezTo>
                <a:cubicBezTo>
                  <a:pt x="84" y="120"/>
                  <a:pt x="85" y="130"/>
                  <a:pt x="99" y="127"/>
                </a:cubicBezTo>
                <a:cubicBezTo>
                  <a:pt x="99" y="127"/>
                  <a:pt x="100" y="157"/>
                  <a:pt x="120" y="142"/>
                </a:cubicBezTo>
                <a:cubicBezTo>
                  <a:pt x="120" y="142"/>
                  <a:pt x="120" y="161"/>
                  <a:pt x="138" y="155"/>
                </a:cubicBezTo>
                <a:cubicBezTo>
                  <a:pt x="138" y="155"/>
                  <a:pt x="141" y="172"/>
                  <a:pt x="159" y="163"/>
                </a:cubicBezTo>
                <a:cubicBezTo>
                  <a:pt x="162" y="165"/>
                  <a:pt x="162" y="165"/>
                  <a:pt x="162" y="165"/>
                </a:cubicBezTo>
                <a:cubicBezTo>
                  <a:pt x="163" y="165"/>
                  <a:pt x="163" y="165"/>
                  <a:pt x="163" y="165"/>
                </a:cubicBezTo>
                <a:cubicBezTo>
                  <a:pt x="164" y="165"/>
                  <a:pt x="173" y="168"/>
                  <a:pt x="181" y="167"/>
                </a:cubicBezTo>
                <a:cubicBezTo>
                  <a:pt x="185" y="167"/>
                  <a:pt x="188" y="166"/>
                  <a:pt x="190" y="164"/>
                </a:cubicBezTo>
                <a:cubicBezTo>
                  <a:pt x="196" y="163"/>
                  <a:pt x="208" y="161"/>
                  <a:pt x="214" y="153"/>
                </a:cubicBezTo>
                <a:cubicBezTo>
                  <a:pt x="215" y="153"/>
                  <a:pt x="216" y="153"/>
                  <a:pt x="217" y="153"/>
                </a:cubicBezTo>
                <a:cubicBezTo>
                  <a:pt x="217" y="153"/>
                  <a:pt x="217" y="153"/>
                  <a:pt x="217" y="153"/>
                </a:cubicBezTo>
                <a:cubicBezTo>
                  <a:pt x="224" y="153"/>
                  <a:pt x="230" y="150"/>
                  <a:pt x="233" y="146"/>
                </a:cubicBezTo>
                <a:cubicBezTo>
                  <a:pt x="235" y="143"/>
                  <a:pt x="236" y="140"/>
                  <a:pt x="236" y="136"/>
                </a:cubicBezTo>
                <a:cubicBezTo>
                  <a:pt x="236" y="136"/>
                  <a:pt x="248" y="160"/>
                  <a:pt x="265" y="162"/>
                </a:cubicBezTo>
                <a:cubicBezTo>
                  <a:pt x="316" y="137"/>
                  <a:pt x="316" y="137"/>
                  <a:pt x="316" y="137"/>
                </a:cubicBezTo>
                <a:lnTo>
                  <a:pt x="288" y="14"/>
                </a:lnTo>
                <a:close/>
                <a:moveTo>
                  <a:pt x="230" y="127"/>
                </a:moveTo>
                <a:cubicBezTo>
                  <a:pt x="225" y="129"/>
                  <a:pt x="225" y="129"/>
                  <a:pt x="225" y="129"/>
                </a:cubicBezTo>
                <a:cubicBezTo>
                  <a:pt x="226" y="133"/>
                  <a:pt x="226" y="133"/>
                  <a:pt x="226" y="133"/>
                </a:cubicBezTo>
                <a:cubicBezTo>
                  <a:pt x="226" y="137"/>
                  <a:pt x="225" y="139"/>
                  <a:pt x="225" y="139"/>
                </a:cubicBezTo>
                <a:cubicBezTo>
                  <a:pt x="223" y="141"/>
                  <a:pt x="220" y="142"/>
                  <a:pt x="216" y="142"/>
                </a:cubicBezTo>
                <a:cubicBezTo>
                  <a:pt x="216" y="142"/>
                  <a:pt x="216" y="142"/>
                  <a:pt x="216" y="142"/>
                </a:cubicBezTo>
                <a:cubicBezTo>
                  <a:pt x="214" y="143"/>
                  <a:pt x="212" y="142"/>
                  <a:pt x="211" y="142"/>
                </a:cubicBezTo>
                <a:cubicBezTo>
                  <a:pt x="207" y="142"/>
                  <a:pt x="207" y="142"/>
                  <a:pt x="207" y="142"/>
                </a:cubicBezTo>
                <a:cubicBezTo>
                  <a:pt x="206" y="146"/>
                  <a:pt x="206" y="146"/>
                  <a:pt x="206" y="146"/>
                </a:cubicBezTo>
                <a:cubicBezTo>
                  <a:pt x="204" y="150"/>
                  <a:pt x="196" y="153"/>
                  <a:pt x="189" y="153"/>
                </a:cubicBezTo>
                <a:cubicBezTo>
                  <a:pt x="188" y="153"/>
                  <a:pt x="188" y="153"/>
                  <a:pt x="188" y="153"/>
                </a:cubicBezTo>
                <a:cubicBezTo>
                  <a:pt x="185" y="153"/>
                  <a:pt x="185" y="153"/>
                  <a:pt x="185" y="153"/>
                </a:cubicBezTo>
                <a:cubicBezTo>
                  <a:pt x="184" y="155"/>
                  <a:pt x="184" y="155"/>
                  <a:pt x="184" y="155"/>
                </a:cubicBezTo>
                <a:cubicBezTo>
                  <a:pt x="183" y="156"/>
                  <a:pt x="182" y="156"/>
                  <a:pt x="180" y="156"/>
                </a:cubicBezTo>
                <a:cubicBezTo>
                  <a:pt x="175" y="157"/>
                  <a:pt x="169" y="155"/>
                  <a:pt x="167" y="155"/>
                </a:cubicBezTo>
                <a:cubicBezTo>
                  <a:pt x="157" y="149"/>
                  <a:pt x="157" y="149"/>
                  <a:pt x="157" y="149"/>
                </a:cubicBezTo>
                <a:cubicBezTo>
                  <a:pt x="156" y="144"/>
                  <a:pt x="154" y="140"/>
                  <a:pt x="149" y="140"/>
                </a:cubicBezTo>
                <a:cubicBezTo>
                  <a:pt x="149" y="140"/>
                  <a:pt x="147" y="116"/>
                  <a:pt x="130" y="128"/>
                </a:cubicBezTo>
                <a:cubicBezTo>
                  <a:pt x="130" y="128"/>
                  <a:pt x="125" y="108"/>
                  <a:pt x="109" y="117"/>
                </a:cubicBezTo>
                <a:cubicBezTo>
                  <a:pt x="88" y="103"/>
                  <a:pt x="88" y="103"/>
                  <a:pt x="88" y="103"/>
                </a:cubicBezTo>
                <a:cubicBezTo>
                  <a:pt x="72" y="91"/>
                  <a:pt x="72" y="91"/>
                  <a:pt x="72" y="91"/>
                </a:cubicBezTo>
                <a:cubicBezTo>
                  <a:pt x="71" y="91"/>
                  <a:pt x="71" y="91"/>
                  <a:pt x="71" y="91"/>
                </a:cubicBezTo>
                <a:cubicBezTo>
                  <a:pt x="71" y="91"/>
                  <a:pt x="71" y="91"/>
                  <a:pt x="71" y="91"/>
                </a:cubicBezTo>
                <a:cubicBezTo>
                  <a:pt x="71" y="90"/>
                  <a:pt x="71" y="90"/>
                  <a:pt x="71" y="90"/>
                </a:cubicBezTo>
                <a:cubicBezTo>
                  <a:pt x="72" y="89"/>
                  <a:pt x="72" y="89"/>
                  <a:pt x="72" y="89"/>
                </a:cubicBezTo>
                <a:cubicBezTo>
                  <a:pt x="72" y="88"/>
                  <a:pt x="72" y="88"/>
                  <a:pt x="72" y="88"/>
                </a:cubicBezTo>
                <a:cubicBezTo>
                  <a:pt x="72" y="87"/>
                  <a:pt x="90" y="26"/>
                  <a:pt x="91" y="21"/>
                </a:cubicBezTo>
                <a:cubicBezTo>
                  <a:pt x="91" y="21"/>
                  <a:pt x="93" y="20"/>
                  <a:pt x="93" y="20"/>
                </a:cubicBezTo>
                <a:cubicBezTo>
                  <a:pt x="138" y="20"/>
                  <a:pt x="138" y="20"/>
                  <a:pt x="138" y="20"/>
                </a:cubicBezTo>
                <a:cubicBezTo>
                  <a:pt x="134" y="22"/>
                  <a:pt x="132" y="24"/>
                  <a:pt x="132" y="24"/>
                </a:cubicBezTo>
                <a:cubicBezTo>
                  <a:pt x="125" y="30"/>
                  <a:pt x="122" y="60"/>
                  <a:pt x="122" y="60"/>
                </a:cubicBezTo>
                <a:cubicBezTo>
                  <a:pt x="119" y="67"/>
                  <a:pt x="127" y="72"/>
                  <a:pt x="127" y="72"/>
                </a:cubicBezTo>
                <a:cubicBezTo>
                  <a:pt x="140" y="81"/>
                  <a:pt x="154" y="47"/>
                  <a:pt x="154" y="47"/>
                </a:cubicBezTo>
                <a:cubicBezTo>
                  <a:pt x="161" y="41"/>
                  <a:pt x="172" y="45"/>
                  <a:pt x="185" y="54"/>
                </a:cubicBezTo>
                <a:cubicBezTo>
                  <a:pt x="206" y="76"/>
                  <a:pt x="232" y="102"/>
                  <a:pt x="239" y="111"/>
                </a:cubicBezTo>
                <a:cubicBezTo>
                  <a:pt x="241" y="114"/>
                  <a:pt x="242" y="117"/>
                  <a:pt x="241" y="119"/>
                </a:cubicBezTo>
                <a:cubicBezTo>
                  <a:pt x="240" y="123"/>
                  <a:pt x="233" y="126"/>
                  <a:pt x="230" y="127"/>
                </a:cubicBezTo>
                <a:close/>
              </a:path>
            </a:pathLst>
          </a:custGeom>
          <a:solidFill>
            <a:schemeClr val="bg1"/>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47" name="Group 46"/>
          <p:cNvGrpSpPr/>
          <p:nvPr/>
        </p:nvGrpSpPr>
        <p:grpSpPr>
          <a:xfrm>
            <a:off x="5145581" y="1780498"/>
            <a:ext cx="693683" cy="543732"/>
            <a:chOff x="7200839" y="1790292"/>
            <a:chExt cx="795921" cy="623870"/>
          </a:xfrm>
          <a:solidFill>
            <a:schemeClr val="bg1"/>
          </a:solidFill>
        </p:grpSpPr>
        <p:sp>
          <p:nvSpPr>
            <p:cNvPr id="48" name="Freeform 47"/>
            <p:cNvSpPr>
              <a:spLocks/>
            </p:cNvSpPr>
            <p:nvPr/>
          </p:nvSpPr>
          <p:spPr bwMode="auto">
            <a:xfrm>
              <a:off x="7235971" y="1790292"/>
              <a:ext cx="760789" cy="434110"/>
            </a:xfrm>
            <a:custGeom>
              <a:avLst/>
              <a:gdLst>
                <a:gd name="T0" fmla="*/ 295 w 628"/>
                <a:gd name="T1" fmla="*/ 232 h 334"/>
                <a:gd name="T2" fmla="*/ 295 w 628"/>
                <a:gd name="T3" fmla="*/ 232 h 334"/>
                <a:gd name="T4" fmla="*/ 295 w 628"/>
                <a:gd name="T5" fmla="*/ 232 h 334"/>
                <a:gd name="T6" fmla="*/ 295 w 628"/>
                <a:gd name="T7" fmla="*/ 232 h 334"/>
                <a:gd name="T8" fmla="*/ 430 w 628"/>
                <a:gd name="T9" fmla="*/ 334 h 334"/>
                <a:gd name="T10" fmla="*/ 628 w 628"/>
                <a:gd name="T11" fmla="*/ 218 h 334"/>
                <a:gd name="T12" fmla="*/ 494 w 628"/>
                <a:gd name="T13" fmla="*/ 114 h 334"/>
                <a:gd name="T14" fmla="*/ 305 w 628"/>
                <a:gd name="T15" fmla="*/ 225 h 334"/>
                <a:gd name="T16" fmla="*/ 305 w 628"/>
                <a:gd name="T17" fmla="*/ 3 h 334"/>
                <a:gd name="T18" fmla="*/ 494 w 628"/>
                <a:gd name="T19" fmla="*/ 114 h 334"/>
                <a:gd name="T20" fmla="*/ 600 w 628"/>
                <a:gd name="T21" fmla="*/ 102 h 334"/>
                <a:gd name="T22" fmla="*/ 437 w 628"/>
                <a:gd name="T23" fmla="*/ 7 h 334"/>
                <a:gd name="T24" fmla="*/ 305 w 628"/>
                <a:gd name="T25" fmla="*/ 0 h 334"/>
                <a:gd name="T26" fmla="*/ 305 w 628"/>
                <a:gd name="T27" fmla="*/ 0 h 334"/>
                <a:gd name="T28" fmla="*/ 302 w 628"/>
                <a:gd name="T29" fmla="*/ 0 h 334"/>
                <a:gd name="T30" fmla="*/ 300 w 628"/>
                <a:gd name="T31" fmla="*/ 0 h 334"/>
                <a:gd name="T32" fmla="*/ 295 w 628"/>
                <a:gd name="T33" fmla="*/ 0 h 334"/>
                <a:gd name="T34" fmla="*/ 295 w 628"/>
                <a:gd name="T35" fmla="*/ 0 h 334"/>
                <a:gd name="T36" fmla="*/ 165 w 628"/>
                <a:gd name="T37" fmla="*/ 7 h 334"/>
                <a:gd name="T38" fmla="*/ 0 w 628"/>
                <a:gd name="T39" fmla="*/ 102 h 334"/>
                <a:gd name="T40" fmla="*/ 108 w 628"/>
                <a:gd name="T41" fmla="*/ 114 h 334"/>
                <a:gd name="T42" fmla="*/ 295 w 628"/>
                <a:gd name="T43" fmla="*/ 3 h 334"/>
                <a:gd name="T44" fmla="*/ 295 w 628"/>
                <a:gd name="T45" fmla="*/ 232 h 334"/>
                <a:gd name="T46" fmla="*/ 295 w 628"/>
                <a:gd name="T47" fmla="*/ 232 h 33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Lst>
              <a:rect l="0" t="0" r="r" b="b"/>
              <a:pathLst>
                <a:path w="628" h="334">
                  <a:moveTo>
                    <a:pt x="295" y="232"/>
                  </a:moveTo>
                  <a:lnTo>
                    <a:pt x="295" y="232"/>
                  </a:lnTo>
                  <a:lnTo>
                    <a:pt x="295" y="232"/>
                  </a:lnTo>
                  <a:lnTo>
                    <a:pt x="295" y="232"/>
                  </a:lnTo>
                  <a:lnTo>
                    <a:pt x="430" y="334"/>
                  </a:lnTo>
                  <a:lnTo>
                    <a:pt x="628" y="218"/>
                  </a:lnTo>
                  <a:lnTo>
                    <a:pt x="494" y="114"/>
                  </a:lnTo>
                  <a:lnTo>
                    <a:pt x="305" y="225"/>
                  </a:lnTo>
                  <a:lnTo>
                    <a:pt x="305" y="3"/>
                  </a:lnTo>
                  <a:lnTo>
                    <a:pt x="494" y="114"/>
                  </a:lnTo>
                  <a:lnTo>
                    <a:pt x="600" y="102"/>
                  </a:lnTo>
                  <a:lnTo>
                    <a:pt x="437" y="7"/>
                  </a:lnTo>
                  <a:lnTo>
                    <a:pt x="305" y="0"/>
                  </a:lnTo>
                  <a:lnTo>
                    <a:pt x="305" y="0"/>
                  </a:lnTo>
                  <a:lnTo>
                    <a:pt x="302" y="0"/>
                  </a:lnTo>
                  <a:lnTo>
                    <a:pt x="300" y="0"/>
                  </a:lnTo>
                  <a:lnTo>
                    <a:pt x="295" y="0"/>
                  </a:lnTo>
                  <a:lnTo>
                    <a:pt x="295" y="0"/>
                  </a:lnTo>
                  <a:lnTo>
                    <a:pt x="165" y="7"/>
                  </a:lnTo>
                  <a:lnTo>
                    <a:pt x="0" y="102"/>
                  </a:lnTo>
                  <a:lnTo>
                    <a:pt x="108" y="114"/>
                  </a:lnTo>
                  <a:lnTo>
                    <a:pt x="295" y="3"/>
                  </a:lnTo>
                  <a:lnTo>
                    <a:pt x="295" y="232"/>
                  </a:lnTo>
                  <a:lnTo>
                    <a:pt x="295" y="232"/>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9" name="Freeform 48"/>
            <p:cNvSpPr>
              <a:spLocks/>
            </p:cNvSpPr>
            <p:nvPr/>
          </p:nvSpPr>
          <p:spPr bwMode="auto">
            <a:xfrm>
              <a:off x="7200839" y="1941061"/>
              <a:ext cx="392509" cy="289840"/>
            </a:xfrm>
            <a:custGeom>
              <a:avLst/>
              <a:gdLst>
                <a:gd name="T0" fmla="*/ 0 w 324"/>
                <a:gd name="T1" fmla="*/ 100 h 223"/>
                <a:gd name="T2" fmla="*/ 187 w 324"/>
                <a:gd name="T3" fmla="*/ 223 h 223"/>
                <a:gd name="T4" fmla="*/ 324 w 324"/>
                <a:gd name="T5" fmla="*/ 116 h 223"/>
                <a:gd name="T6" fmla="*/ 130 w 324"/>
                <a:gd name="T7" fmla="*/ 0 h 223"/>
                <a:gd name="T8" fmla="*/ 0 w 324"/>
                <a:gd name="T9" fmla="*/ 100 h 223"/>
              </a:gdLst>
              <a:ahLst/>
              <a:cxnLst>
                <a:cxn ang="0">
                  <a:pos x="T0" y="T1"/>
                </a:cxn>
                <a:cxn ang="0">
                  <a:pos x="T2" y="T3"/>
                </a:cxn>
                <a:cxn ang="0">
                  <a:pos x="T4" y="T5"/>
                </a:cxn>
                <a:cxn ang="0">
                  <a:pos x="T6" y="T7"/>
                </a:cxn>
                <a:cxn ang="0">
                  <a:pos x="T8" y="T9"/>
                </a:cxn>
              </a:cxnLst>
              <a:rect l="0" t="0" r="r" b="b"/>
              <a:pathLst>
                <a:path w="324" h="223">
                  <a:moveTo>
                    <a:pt x="0" y="100"/>
                  </a:moveTo>
                  <a:lnTo>
                    <a:pt x="187" y="223"/>
                  </a:lnTo>
                  <a:lnTo>
                    <a:pt x="324" y="116"/>
                  </a:lnTo>
                  <a:lnTo>
                    <a:pt x="130" y="0"/>
                  </a:lnTo>
                  <a:lnTo>
                    <a:pt x="0" y="10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0" name="Freeform 49"/>
            <p:cNvSpPr>
              <a:spLocks/>
            </p:cNvSpPr>
            <p:nvPr/>
          </p:nvSpPr>
          <p:spPr bwMode="auto">
            <a:xfrm>
              <a:off x="7353482" y="2116524"/>
              <a:ext cx="477310" cy="297638"/>
            </a:xfrm>
            <a:custGeom>
              <a:avLst/>
              <a:gdLst>
                <a:gd name="T0" fmla="*/ 198 w 394"/>
                <a:gd name="T1" fmla="*/ 0 h 229"/>
                <a:gd name="T2" fmla="*/ 61 w 394"/>
                <a:gd name="T3" fmla="*/ 109 h 229"/>
                <a:gd name="T4" fmla="*/ 0 w 394"/>
                <a:gd name="T5" fmla="*/ 71 h 229"/>
                <a:gd name="T6" fmla="*/ 0 w 394"/>
                <a:gd name="T7" fmla="*/ 114 h 229"/>
                <a:gd name="T8" fmla="*/ 198 w 394"/>
                <a:gd name="T9" fmla="*/ 229 h 229"/>
                <a:gd name="T10" fmla="*/ 394 w 394"/>
                <a:gd name="T11" fmla="*/ 116 h 229"/>
                <a:gd name="T12" fmla="*/ 394 w 394"/>
                <a:gd name="T13" fmla="*/ 64 h 229"/>
                <a:gd name="T14" fmla="*/ 335 w 394"/>
                <a:gd name="T15" fmla="*/ 104 h 229"/>
                <a:gd name="T16" fmla="*/ 198 w 394"/>
                <a:gd name="T17" fmla="*/ 0 h 22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394" h="229">
                  <a:moveTo>
                    <a:pt x="198" y="0"/>
                  </a:moveTo>
                  <a:lnTo>
                    <a:pt x="61" y="109"/>
                  </a:lnTo>
                  <a:lnTo>
                    <a:pt x="0" y="71"/>
                  </a:lnTo>
                  <a:lnTo>
                    <a:pt x="0" y="114"/>
                  </a:lnTo>
                  <a:lnTo>
                    <a:pt x="198" y="229"/>
                  </a:lnTo>
                  <a:lnTo>
                    <a:pt x="394" y="116"/>
                  </a:lnTo>
                  <a:lnTo>
                    <a:pt x="394" y="64"/>
                  </a:lnTo>
                  <a:lnTo>
                    <a:pt x="335" y="104"/>
                  </a:lnTo>
                  <a:lnTo>
                    <a:pt x="198" y="0"/>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grpSp>
      <p:sp>
        <p:nvSpPr>
          <p:cNvPr id="51" name="Freeform 50"/>
          <p:cNvSpPr>
            <a:spLocks/>
          </p:cNvSpPr>
          <p:nvPr/>
        </p:nvSpPr>
        <p:spPr bwMode="auto">
          <a:xfrm>
            <a:off x="6990762" y="1641819"/>
            <a:ext cx="514191" cy="761226"/>
          </a:xfrm>
          <a:custGeom>
            <a:avLst/>
            <a:gdLst>
              <a:gd name="T0" fmla="*/ 25 w 206"/>
              <a:gd name="T1" fmla="*/ 112 h 284"/>
              <a:gd name="T2" fmla="*/ 25 w 206"/>
              <a:gd name="T3" fmla="*/ 64 h 284"/>
              <a:gd name="T4" fmla="*/ 5 w 206"/>
              <a:gd name="T5" fmla="*/ 64 h 284"/>
              <a:gd name="T6" fmla="*/ 4 w 206"/>
              <a:gd name="T7" fmla="*/ 60 h 284"/>
              <a:gd name="T8" fmla="*/ 104 w 206"/>
              <a:gd name="T9" fmla="*/ 2 h 284"/>
              <a:gd name="T10" fmla="*/ 117 w 206"/>
              <a:gd name="T11" fmla="*/ 2 h 284"/>
              <a:gd name="T12" fmla="*/ 145 w 206"/>
              <a:gd name="T13" fmla="*/ 25 h 284"/>
              <a:gd name="T14" fmla="*/ 145 w 206"/>
              <a:gd name="T15" fmla="*/ 2 h 284"/>
              <a:gd name="T16" fmla="*/ 168 w 206"/>
              <a:gd name="T17" fmla="*/ 2 h 284"/>
              <a:gd name="T18" fmla="*/ 168 w 206"/>
              <a:gd name="T19" fmla="*/ 40 h 284"/>
              <a:gd name="T20" fmla="*/ 184 w 206"/>
              <a:gd name="T21" fmla="*/ 49 h 284"/>
              <a:gd name="T22" fmla="*/ 184 w 206"/>
              <a:gd name="T23" fmla="*/ 49 h 284"/>
              <a:gd name="T24" fmla="*/ 184 w 206"/>
              <a:gd name="T25" fmla="*/ 49 h 284"/>
              <a:gd name="T26" fmla="*/ 202 w 206"/>
              <a:gd name="T27" fmla="*/ 60 h 284"/>
              <a:gd name="T28" fmla="*/ 201 w 206"/>
              <a:gd name="T29" fmla="*/ 64 h 284"/>
              <a:gd name="T30" fmla="*/ 184 w 206"/>
              <a:gd name="T31" fmla="*/ 64 h 284"/>
              <a:gd name="T32" fmla="*/ 184 w 206"/>
              <a:gd name="T33" fmla="*/ 117 h 284"/>
              <a:gd name="T34" fmla="*/ 169 w 206"/>
              <a:gd name="T35" fmla="*/ 134 h 284"/>
              <a:gd name="T36" fmla="*/ 136 w 206"/>
              <a:gd name="T37" fmla="*/ 134 h 284"/>
              <a:gd name="T38" fmla="*/ 129 w 206"/>
              <a:gd name="T39" fmla="*/ 137 h 284"/>
              <a:gd name="T40" fmla="*/ 140 w 206"/>
              <a:gd name="T41" fmla="*/ 155 h 284"/>
              <a:gd name="T42" fmla="*/ 139 w 206"/>
              <a:gd name="T43" fmla="*/ 160 h 284"/>
              <a:gd name="T44" fmla="*/ 118 w 206"/>
              <a:gd name="T45" fmla="*/ 161 h 284"/>
              <a:gd name="T46" fmla="*/ 119 w 206"/>
              <a:gd name="T47" fmla="*/ 168 h 284"/>
              <a:gd name="T48" fmla="*/ 130 w 206"/>
              <a:gd name="T49" fmla="*/ 179 h 284"/>
              <a:gd name="T50" fmla="*/ 115 w 206"/>
              <a:gd name="T51" fmla="*/ 195 h 284"/>
              <a:gd name="T52" fmla="*/ 129 w 206"/>
              <a:gd name="T53" fmla="*/ 211 h 284"/>
              <a:gd name="T54" fmla="*/ 129 w 206"/>
              <a:gd name="T55" fmla="*/ 220 h 284"/>
              <a:gd name="T56" fmla="*/ 115 w 206"/>
              <a:gd name="T57" fmla="*/ 235 h 284"/>
              <a:gd name="T58" fmla="*/ 124 w 206"/>
              <a:gd name="T59" fmla="*/ 248 h 284"/>
              <a:gd name="T60" fmla="*/ 124 w 206"/>
              <a:gd name="T61" fmla="*/ 260 h 284"/>
              <a:gd name="T62" fmla="*/ 102 w 206"/>
              <a:gd name="T63" fmla="*/ 284 h 284"/>
              <a:gd name="T64" fmla="*/ 86 w 206"/>
              <a:gd name="T65" fmla="*/ 264 h 284"/>
              <a:gd name="T66" fmla="*/ 85 w 206"/>
              <a:gd name="T67" fmla="*/ 163 h 284"/>
              <a:gd name="T68" fmla="*/ 83 w 206"/>
              <a:gd name="T69" fmla="*/ 160 h 284"/>
              <a:gd name="T70" fmla="*/ 71 w 206"/>
              <a:gd name="T71" fmla="*/ 159 h 284"/>
              <a:gd name="T72" fmla="*/ 68 w 206"/>
              <a:gd name="T73" fmla="*/ 152 h 284"/>
              <a:gd name="T74" fmla="*/ 77 w 206"/>
              <a:gd name="T75" fmla="*/ 140 h 284"/>
              <a:gd name="T76" fmla="*/ 78 w 206"/>
              <a:gd name="T77" fmla="*/ 136 h 284"/>
              <a:gd name="T78" fmla="*/ 73 w 206"/>
              <a:gd name="T79" fmla="*/ 134 h 284"/>
              <a:gd name="T80" fmla="*/ 40 w 206"/>
              <a:gd name="T81" fmla="*/ 134 h 284"/>
              <a:gd name="T82" fmla="*/ 25 w 206"/>
              <a:gd name="T83" fmla="*/ 112 h 28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206" h="284">
                <a:moveTo>
                  <a:pt x="25" y="112"/>
                </a:moveTo>
                <a:cubicBezTo>
                  <a:pt x="25" y="64"/>
                  <a:pt x="25" y="64"/>
                  <a:pt x="25" y="64"/>
                </a:cubicBezTo>
                <a:cubicBezTo>
                  <a:pt x="5" y="64"/>
                  <a:pt x="5" y="64"/>
                  <a:pt x="5" y="64"/>
                </a:cubicBezTo>
                <a:cubicBezTo>
                  <a:pt x="1" y="64"/>
                  <a:pt x="0" y="62"/>
                  <a:pt x="4" y="60"/>
                </a:cubicBezTo>
                <a:cubicBezTo>
                  <a:pt x="104" y="2"/>
                  <a:pt x="104" y="2"/>
                  <a:pt x="104" y="2"/>
                </a:cubicBezTo>
                <a:cubicBezTo>
                  <a:pt x="107" y="0"/>
                  <a:pt x="113" y="0"/>
                  <a:pt x="117" y="2"/>
                </a:cubicBezTo>
                <a:cubicBezTo>
                  <a:pt x="145" y="25"/>
                  <a:pt x="145" y="25"/>
                  <a:pt x="145" y="25"/>
                </a:cubicBezTo>
                <a:cubicBezTo>
                  <a:pt x="145" y="2"/>
                  <a:pt x="145" y="2"/>
                  <a:pt x="145" y="2"/>
                </a:cubicBezTo>
                <a:cubicBezTo>
                  <a:pt x="168" y="2"/>
                  <a:pt x="168" y="2"/>
                  <a:pt x="168" y="2"/>
                </a:cubicBezTo>
                <a:cubicBezTo>
                  <a:pt x="168" y="40"/>
                  <a:pt x="168" y="40"/>
                  <a:pt x="168" y="40"/>
                </a:cubicBezTo>
                <a:cubicBezTo>
                  <a:pt x="184" y="49"/>
                  <a:pt x="184" y="49"/>
                  <a:pt x="184" y="49"/>
                </a:cubicBezTo>
                <a:cubicBezTo>
                  <a:pt x="184" y="49"/>
                  <a:pt x="184" y="49"/>
                  <a:pt x="184" y="49"/>
                </a:cubicBezTo>
                <a:cubicBezTo>
                  <a:pt x="184" y="49"/>
                  <a:pt x="184" y="49"/>
                  <a:pt x="184" y="49"/>
                </a:cubicBezTo>
                <a:cubicBezTo>
                  <a:pt x="202" y="60"/>
                  <a:pt x="202" y="60"/>
                  <a:pt x="202" y="60"/>
                </a:cubicBezTo>
                <a:cubicBezTo>
                  <a:pt x="206" y="62"/>
                  <a:pt x="205" y="64"/>
                  <a:pt x="201" y="64"/>
                </a:cubicBezTo>
                <a:cubicBezTo>
                  <a:pt x="184" y="64"/>
                  <a:pt x="184" y="64"/>
                  <a:pt x="184" y="64"/>
                </a:cubicBezTo>
                <a:cubicBezTo>
                  <a:pt x="184" y="117"/>
                  <a:pt x="184" y="117"/>
                  <a:pt x="184" y="117"/>
                </a:cubicBezTo>
                <a:cubicBezTo>
                  <a:pt x="184" y="117"/>
                  <a:pt x="185" y="134"/>
                  <a:pt x="169" y="134"/>
                </a:cubicBezTo>
                <a:cubicBezTo>
                  <a:pt x="136" y="134"/>
                  <a:pt x="136" y="134"/>
                  <a:pt x="136" y="134"/>
                </a:cubicBezTo>
                <a:cubicBezTo>
                  <a:pt x="134" y="135"/>
                  <a:pt x="131" y="136"/>
                  <a:pt x="129" y="137"/>
                </a:cubicBezTo>
                <a:cubicBezTo>
                  <a:pt x="140" y="155"/>
                  <a:pt x="140" y="155"/>
                  <a:pt x="140" y="155"/>
                </a:cubicBezTo>
                <a:cubicBezTo>
                  <a:pt x="142" y="159"/>
                  <a:pt x="139" y="160"/>
                  <a:pt x="139" y="160"/>
                </a:cubicBezTo>
                <a:cubicBezTo>
                  <a:pt x="118" y="161"/>
                  <a:pt x="118" y="161"/>
                  <a:pt x="118" y="161"/>
                </a:cubicBezTo>
                <a:cubicBezTo>
                  <a:pt x="119" y="168"/>
                  <a:pt x="119" y="168"/>
                  <a:pt x="119" y="168"/>
                </a:cubicBezTo>
                <a:cubicBezTo>
                  <a:pt x="130" y="179"/>
                  <a:pt x="130" y="179"/>
                  <a:pt x="130" y="179"/>
                </a:cubicBezTo>
                <a:cubicBezTo>
                  <a:pt x="115" y="195"/>
                  <a:pt x="115" y="195"/>
                  <a:pt x="115" y="195"/>
                </a:cubicBezTo>
                <a:cubicBezTo>
                  <a:pt x="129" y="211"/>
                  <a:pt x="129" y="211"/>
                  <a:pt x="129" y="211"/>
                </a:cubicBezTo>
                <a:cubicBezTo>
                  <a:pt x="129" y="220"/>
                  <a:pt x="129" y="220"/>
                  <a:pt x="129" y="220"/>
                </a:cubicBezTo>
                <a:cubicBezTo>
                  <a:pt x="115" y="235"/>
                  <a:pt x="115" y="235"/>
                  <a:pt x="115" y="235"/>
                </a:cubicBezTo>
                <a:cubicBezTo>
                  <a:pt x="124" y="248"/>
                  <a:pt x="124" y="248"/>
                  <a:pt x="124" y="248"/>
                </a:cubicBezTo>
                <a:cubicBezTo>
                  <a:pt x="124" y="260"/>
                  <a:pt x="124" y="260"/>
                  <a:pt x="124" y="260"/>
                </a:cubicBezTo>
                <a:cubicBezTo>
                  <a:pt x="102" y="284"/>
                  <a:pt x="102" y="284"/>
                  <a:pt x="102" y="284"/>
                </a:cubicBezTo>
                <a:cubicBezTo>
                  <a:pt x="94" y="283"/>
                  <a:pt x="86" y="264"/>
                  <a:pt x="86" y="264"/>
                </a:cubicBezTo>
                <a:cubicBezTo>
                  <a:pt x="85" y="163"/>
                  <a:pt x="85" y="163"/>
                  <a:pt x="85" y="163"/>
                </a:cubicBezTo>
                <a:cubicBezTo>
                  <a:pt x="85" y="160"/>
                  <a:pt x="83" y="160"/>
                  <a:pt x="83" y="160"/>
                </a:cubicBezTo>
                <a:cubicBezTo>
                  <a:pt x="71" y="159"/>
                  <a:pt x="71" y="159"/>
                  <a:pt x="71" y="159"/>
                </a:cubicBezTo>
                <a:cubicBezTo>
                  <a:pt x="64" y="159"/>
                  <a:pt x="68" y="152"/>
                  <a:pt x="68" y="152"/>
                </a:cubicBezTo>
                <a:cubicBezTo>
                  <a:pt x="77" y="140"/>
                  <a:pt x="77" y="140"/>
                  <a:pt x="77" y="140"/>
                </a:cubicBezTo>
                <a:cubicBezTo>
                  <a:pt x="78" y="139"/>
                  <a:pt x="78" y="137"/>
                  <a:pt x="78" y="136"/>
                </a:cubicBezTo>
                <a:cubicBezTo>
                  <a:pt x="76" y="136"/>
                  <a:pt x="74" y="135"/>
                  <a:pt x="73" y="134"/>
                </a:cubicBezTo>
                <a:cubicBezTo>
                  <a:pt x="40" y="134"/>
                  <a:pt x="40" y="134"/>
                  <a:pt x="40" y="134"/>
                </a:cubicBezTo>
                <a:cubicBezTo>
                  <a:pt x="40" y="134"/>
                  <a:pt x="25" y="133"/>
                  <a:pt x="25" y="112"/>
                </a:cubicBezTo>
                <a:close/>
              </a:path>
            </a:pathLst>
          </a:custGeom>
          <a:solidFill>
            <a:schemeClr val="bg1"/>
          </a:solidFill>
          <a:ln>
            <a:noFill/>
          </a:ln>
        </p:spPr>
        <p:txBody>
          <a:bodyPr vert="horz" wrap="square" lIns="96430" tIns="48216" rIns="96430" bIns="48216" numCol="1" anchor="t" anchorCtr="0" compatLnSpc="1">
            <a:prstTxWarp prst="textNoShape">
              <a:avLst/>
            </a:prstTxWarp>
          </a:bodyP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6" name="矩形 55"/>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7"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03</a:t>
            </a:r>
            <a:endParaRPr lang="en-US" altLang="zh-CN" sz="2800" dirty="0">
              <a:latin typeface="微软雅黑" pitchFamily="34" charset="-122"/>
              <a:ea typeface="微软雅黑" pitchFamily="34" charset="-122"/>
            </a:endParaRPr>
          </a:p>
        </p:txBody>
      </p:sp>
      <p:sp>
        <p:nvSpPr>
          <p:cNvPr id="58" name="文本框 66"/>
          <p:cNvSpPr txBox="1"/>
          <p:nvPr/>
        </p:nvSpPr>
        <p:spPr>
          <a:xfrm>
            <a:off x="1402304" y="241629"/>
            <a:ext cx="5136482"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Go</a:t>
            </a:r>
            <a:r>
              <a:rPr lang="zh-CN" altLang="en-US" sz="2800" dirty="0" smtClean="0">
                <a:latin typeface="微软雅黑" pitchFamily="34" charset="-122"/>
                <a:ea typeface="微软雅黑" pitchFamily="34" charset="-122"/>
              </a:rPr>
              <a:t>变量及常量</a:t>
            </a:r>
            <a:endParaRPr lang="zh-CN" altLang="en-US" sz="2800" dirty="0">
              <a:latin typeface="微软雅黑" pitchFamily="34" charset="-122"/>
              <a:ea typeface="微软雅黑" pitchFamily="34" charset="-122"/>
            </a:endParaRPr>
          </a:p>
        </p:txBody>
      </p:sp>
      <p:grpSp>
        <p:nvGrpSpPr>
          <p:cNvPr id="59" name="组合 58"/>
          <p:cNvGrpSpPr/>
          <p:nvPr/>
        </p:nvGrpSpPr>
        <p:grpSpPr>
          <a:xfrm rot="17100000">
            <a:off x="175953" y="261388"/>
            <a:ext cx="481872" cy="469661"/>
            <a:chOff x="1032060" y="5022216"/>
            <a:chExt cx="753746" cy="734645"/>
          </a:xfrm>
        </p:grpSpPr>
        <p:sp>
          <p:nvSpPr>
            <p:cNvPr id="77" name="等腰三角形 76"/>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8" name="等腰三角形 77"/>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Tree>
    <p:extLst>
      <p:ext uri="{BB962C8B-B14F-4D97-AF65-F5344CB8AC3E}">
        <p14:creationId xmlns:p14="http://schemas.microsoft.com/office/powerpoint/2010/main" xmlns="" val="398662507"/>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17"/>
                                        </p:tgtEl>
                                        <p:attrNameLst>
                                          <p:attrName>style.visibility</p:attrName>
                                        </p:attrNameLst>
                                      </p:cBhvr>
                                      <p:to>
                                        <p:strVal val="visible"/>
                                      </p:to>
                                    </p:set>
                                    <p:anim calcmode="lin" valueType="num">
                                      <p:cBhvr>
                                        <p:cTn id="7" dur="500" fill="hold"/>
                                        <p:tgtEl>
                                          <p:spTgt spid="17"/>
                                        </p:tgtEl>
                                        <p:attrNameLst>
                                          <p:attrName>ppt_w</p:attrName>
                                        </p:attrNameLst>
                                      </p:cBhvr>
                                      <p:tavLst>
                                        <p:tav tm="0">
                                          <p:val>
                                            <p:fltVal val="0"/>
                                          </p:val>
                                        </p:tav>
                                        <p:tav tm="100000">
                                          <p:val>
                                            <p:strVal val="#ppt_w"/>
                                          </p:val>
                                        </p:tav>
                                      </p:tavLst>
                                    </p:anim>
                                    <p:anim calcmode="lin" valueType="num">
                                      <p:cBhvr>
                                        <p:cTn id="8" dur="500" fill="hold"/>
                                        <p:tgtEl>
                                          <p:spTgt spid="17"/>
                                        </p:tgtEl>
                                        <p:attrNameLst>
                                          <p:attrName>ppt_h</p:attrName>
                                        </p:attrNameLst>
                                      </p:cBhvr>
                                      <p:tavLst>
                                        <p:tav tm="0">
                                          <p:val>
                                            <p:fltVal val="0"/>
                                          </p:val>
                                        </p:tav>
                                        <p:tav tm="100000">
                                          <p:val>
                                            <p:strVal val="#ppt_h"/>
                                          </p:val>
                                        </p:tav>
                                      </p:tavLst>
                                    </p:anim>
                                    <p:animEffect transition="in" filter="fade">
                                      <p:cBhvr>
                                        <p:cTn id="9" dur="500"/>
                                        <p:tgtEl>
                                          <p:spTgt spid="17"/>
                                        </p:tgtEl>
                                      </p:cBhvr>
                                    </p:animEffect>
                                  </p:childTnLst>
                                </p:cTn>
                              </p:par>
                            </p:childTnLst>
                          </p:cTn>
                        </p:par>
                        <p:par>
                          <p:cTn id="10" fill="hold">
                            <p:stCondLst>
                              <p:cond delay="500"/>
                            </p:stCondLst>
                            <p:childTnLst>
                              <p:par>
                                <p:cTn id="11" presetID="22" presetClass="entr" presetSubtype="8" fill="hold" nodeType="afterEffect">
                                  <p:stCondLst>
                                    <p:cond delay="0"/>
                                  </p:stCondLst>
                                  <p:childTnLst>
                                    <p:set>
                                      <p:cBhvr>
                                        <p:cTn id="12" dur="1" fill="hold">
                                          <p:stCondLst>
                                            <p:cond delay="0"/>
                                          </p:stCondLst>
                                        </p:cTn>
                                        <p:tgtEl>
                                          <p:spTgt spid="18"/>
                                        </p:tgtEl>
                                        <p:attrNameLst>
                                          <p:attrName>style.visibility</p:attrName>
                                        </p:attrNameLst>
                                      </p:cBhvr>
                                      <p:to>
                                        <p:strVal val="visible"/>
                                      </p:to>
                                    </p:set>
                                    <p:animEffect transition="in" filter="wipe(left)">
                                      <p:cBhvr>
                                        <p:cTn id="13" dur="500"/>
                                        <p:tgtEl>
                                          <p:spTgt spid="18"/>
                                        </p:tgtEl>
                                      </p:cBhvr>
                                    </p:animEffect>
                                  </p:childTnLst>
                                </p:cTn>
                              </p:par>
                            </p:childTnLst>
                          </p:cTn>
                        </p:par>
                        <p:par>
                          <p:cTn id="14" fill="hold">
                            <p:stCondLst>
                              <p:cond delay="1000"/>
                            </p:stCondLst>
                            <p:childTnLst>
                              <p:par>
                                <p:cTn id="15" presetID="53" presetClass="entr" presetSubtype="16" fill="hold" grpId="0" nodeType="afterEffect">
                                  <p:stCondLst>
                                    <p:cond delay="0"/>
                                  </p:stCondLst>
                                  <p:childTnLst>
                                    <p:set>
                                      <p:cBhvr>
                                        <p:cTn id="16" dur="1" fill="hold">
                                          <p:stCondLst>
                                            <p:cond delay="0"/>
                                          </p:stCondLst>
                                        </p:cTn>
                                        <p:tgtEl>
                                          <p:spTgt spid="21"/>
                                        </p:tgtEl>
                                        <p:attrNameLst>
                                          <p:attrName>style.visibility</p:attrName>
                                        </p:attrNameLst>
                                      </p:cBhvr>
                                      <p:to>
                                        <p:strVal val="visible"/>
                                      </p:to>
                                    </p:set>
                                    <p:anim calcmode="lin" valueType="num">
                                      <p:cBhvr>
                                        <p:cTn id="17" dur="500" fill="hold"/>
                                        <p:tgtEl>
                                          <p:spTgt spid="21"/>
                                        </p:tgtEl>
                                        <p:attrNameLst>
                                          <p:attrName>ppt_w</p:attrName>
                                        </p:attrNameLst>
                                      </p:cBhvr>
                                      <p:tavLst>
                                        <p:tav tm="0">
                                          <p:val>
                                            <p:fltVal val="0"/>
                                          </p:val>
                                        </p:tav>
                                        <p:tav tm="100000">
                                          <p:val>
                                            <p:strVal val="#ppt_w"/>
                                          </p:val>
                                        </p:tav>
                                      </p:tavLst>
                                    </p:anim>
                                    <p:anim calcmode="lin" valueType="num">
                                      <p:cBhvr>
                                        <p:cTn id="18" dur="500" fill="hold"/>
                                        <p:tgtEl>
                                          <p:spTgt spid="21"/>
                                        </p:tgtEl>
                                        <p:attrNameLst>
                                          <p:attrName>ppt_h</p:attrName>
                                        </p:attrNameLst>
                                      </p:cBhvr>
                                      <p:tavLst>
                                        <p:tav tm="0">
                                          <p:val>
                                            <p:fltVal val="0"/>
                                          </p:val>
                                        </p:tav>
                                        <p:tav tm="100000">
                                          <p:val>
                                            <p:strVal val="#ppt_h"/>
                                          </p:val>
                                        </p:tav>
                                      </p:tavLst>
                                    </p:anim>
                                    <p:animEffect transition="in" filter="fade">
                                      <p:cBhvr>
                                        <p:cTn id="19" dur="500"/>
                                        <p:tgtEl>
                                          <p:spTgt spid="21"/>
                                        </p:tgtEl>
                                      </p:cBhvr>
                                    </p:animEffect>
                                  </p:childTnLst>
                                </p:cTn>
                              </p:par>
                            </p:childTnLst>
                          </p:cTn>
                        </p:par>
                        <p:par>
                          <p:cTn id="20" fill="hold">
                            <p:stCondLst>
                              <p:cond delay="1500"/>
                            </p:stCondLst>
                            <p:childTnLst>
                              <p:par>
                                <p:cTn id="21" presetID="53" presetClass="entr" presetSubtype="16" fill="hold" grpId="0" nodeType="afterEffect">
                                  <p:stCondLst>
                                    <p:cond delay="0"/>
                                  </p:stCondLst>
                                  <p:childTnLst>
                                    <p:set>
                                      <p:cBhvr>
                                        <p:cTn id="22" dur="1" fill="hold">
                                          <p:stCondLst>
                                            <p:cond delay="0"/>
                                          </p:stCondLst>
                                        </p:cTn>
                                        <p:tgtEl>
                                          <p:spTgt spid="25"/>
                                        </p:tgtEl>
                                        <p:attrNameLst>
                                          <p:attrName>style.visibility</p:attrName>
                                        </p:attrNameLst>
                                      </p:cBhvr>
                                      <p:to>
                                        <p:strVal val="visible"/>
                                      </p:to>
                                    </p:set>
                                    <p:anim calcmode="lin" valueType="num">
                                      <p:cBhvr>
                                        <p:cTn id="23" dur="500" fill="hold"/>
                                        <p:tgtEl>
                                          <p:spTgt spid="25"/>
                                        </p:tgtEl>
                                        <p:attrNameLst>
                                          <p:attrName>ppt_w</p:attrName>
                                        </p:attrNameLst>
                                      </p:cBhvr>
                                      <p:tavLst>
                                        <p:tav tm="0">
                                          <p:val>
                                            <p:fltVal val="0"/>
                                          </p:val>
                                        </p:tav>
                                        <p:tav tm="100000">
                                          <p:val>
                                            <p:strVal val="#ppt_w"/>
                                          </p:val>
                                        </p:tav>
                                      </p:tavLst>
                                    </p:anim>
                                    <p:anim calcmode="lin" valueType="num">
                                      <p:cBhvr>
                                        <p:cTn id="24" dur="500" fill="hold"/>
                                        <p:tgtEl>
                                          <p:spTgt spid="25"/>
                                        </p:tgtEl>
                                        <p:attrNameLst>
                                          <p:attrName>ppt_h</p:attrName>
                                        </p:attrNameLst>
                                      </p:cBhvr>
                                      <p:tavLst>
                                        <p:tav tm="0">
                                          <p:val>
                                            <p:fltVal val="0"/>
                                          </p:val>
                                        </p:tav>
                                        <p:tav tm="100000">
                                          <p:val>
                                            <p:strVal val="#ppt_h"/>
                                          </p:val>
                                        </p:tav>
                                      </p:tavLst>
                                    </p:anim>
                                    <p:animEffect transition="in" filter="fade">
                                      <p:cBhvr>
                                        <p:cTn id="25" dur="500"/>
                                        <p:tgtEl>
                                          <p:spTgt spid="25"/>
                                        </p:tgtEl>
                                      </p:cBhvr>
                                    </p:animEffect>
                                  </p:childTnLst>
                                </p:cTn>
                              </p:par>
                            </p:childTnLst>
                          </p:cTn>
                        </p:par>
                        <p:par>
                          <p:cTn id="26" fill="hold">
                            <p:stCondLst>
                              <p:cond delay="2000"/>
                            </p:stCondLst>
                            <p:childTnLst>
                              <p:par>
                                <p:cTn id="27" presetID="22" presetClass="entr" presetSubtype="8" fill="hold" nodeType="afterEffect">
                                  <p:stCondLst>
                                    <p:cond delay="0"/>
                                  </p:stCondLst>
                                  <p:childTnLst>
                                    <p:set>
                                      <p:cBhvr>
                                        <p:cTn id="28" dur="1" fill="hold">
                                          <p:stCondLst>
                                            <p:cond delay="0"/>
                                          </p:stCondLst>
                                        </p:cTn>
                                        <p:tgtEl>
                                          <p:spTgt spid="36"/>
                                        </p:tgtEl>
                                        <p:attrNameLst>
                                          <p:attrName>style.visibility</p:attrName>
                                        </p:attrNameLst>
                                      </p:cBhvr>
                                      <p:to>
                                        <p:strVal val="visible"/>
                                      </p:to>
                                    </p:set>
                                    <p:animEffect transition="in" filter="wipe(left)">
                                      <p:cBhvr>
                                        <p:cTn id="29" dur="500"/>
                                        <p:tgtEl>
                                          <p:spTgt spid="36"/>
                                        </p:tgtEl>
                                      </p:cBhvr>
                                    </p:animEffect>
                                  </p:childTnLst>
                                </p:cTn>
                              </p:par>
                            </p:childTnLst>
                          </p:cTn>
                        </p:par>
                        <p:par>
                          <p:cTn id="30" fill="hold">
                            <p:stCondLst>
                              <p:cond delay="2500"/>
                            </p:stCondLst>
                            <p:childTnLst>
                              <p:par>
                                <p:cTn id="31" presetID="49" presetClass="entr" presetSubtype="0" decel="100000" fill="hold" nodeType="afterEffect">
                                  <p:stCondLst>
                                    <p:cond delay="0"/>
                                  </p:stCondLst>
                                  <p:childTnLst>
                                    <p:set>
                                      <p:cBhvr>
                                        <p:cTn id="32" dur="1" fill="hold">
                                          <p:stCondLst>
                                            <p:cond delay="0"/>
                                          </p:stCondLst>
                                        </p:cTn>
                                        <p:tgtEl>
                                          <p:spTgt spid="39"/>
                                        </p:tgtEl>
                                        <p:attrNameLst>
                                          <p:attrName>style.visibility</p:attrName>
                                        </p:attrNameLst>
                                      </p:cBhvr>
                                      <p:to>
                                        <p:strVal val="visible"/>
                                      </p:to>
                                    </p:set>
                                    <p:anim calcmode="lin" valueType="num">
                                      <p:cBhvr>
                                        <p:cTn id="33" dur="500" fill="hold"/>
                                        <p:tgtEl>
                                          <p:spTgt spid="39"/>
                                        </p:tgtEl>
                                        <p:attrNameLst>
                                          <p:attrName>ppt_w</p:attrName>
                                        </p:attrNameLst>
                                      </p:cBhvr>
                                      <p:tavLst>
                                        <p:tav tm="0">
                                          <p:val>
                                            <p:fltVal val="0"/>
                                          </p:val>
                                        </p:tav>
                                        <p:tav tm="100000">
                                          <p:val>
                                            <p:strVal val="#ppt_w"/>
                                          </p:val>
                                        </p:tav>
                                      </p:tavLst>
                                    </p:anim>
                                    <p:anim calcmode="lin" valueType="num">
                                      <p:cBhvr>
                                        <p:cTn id="34" dur="500" fill="hold"/>
                                        <p:tgtEl>
                                          <p:spTgt spid="39"/>
                                        </p:tgtEl>
                                        <p:attrNameLst>
                                          <p:attrName>ppt_h</p:attrName>
                                        </p:attrNameLst>
                                      </p:cBhvr>
                                      <p:tavLst>
                                        <p:tav tm="0">
                                          <p:val>
                                            <p:fltVal val="0"/>
                                          </p:val>
                                        </p:tav>
                                        <p:tav tm="100000">
                                          <p:val>
                                            <p:strVal val="#ppt_h"/>
                                          </p:val>
                                        </p:tav>
                                      </p:tavLst>
                                    </p:anim>
                                    <p:anim calcmode="lin" valueType="num">
                                      <p:cBhvr>
                                        <p:cTn id="35" dur="500" fill="hold"/>
                                        <p:tgtEl>
                                          <p:spTgt spid="39"/>
                                        </p:tgtEl>
                                        <p:attrNameLst>
                                          <p:attrName>style.rotation</p:attrName>
                                        </p:attrNameLst>
                                      </p:cBhvr>
                                      <p:tavLst>
                                        <p:tav tm="0">
                                          <p:val>
                                            <p:fltVal val="360"/>
                                          </p:val>
                                        </p:tav>
                                        <p:tav tm="100000">
                                          <p:val>
                                            <p:fltVal val="0"/>
                                          </p:val>
                                        </p:tav>
                                      </p:tavLst>
                                    </p:anim>
                                    <p:animEffect transition="in" filter="fade">
                                      <p:cBhvr>
                                        <p:cTn id="36" dur="500"/>
                                        <p:tgtEl>
                                          <p:spTgt spid="39"/>
                                        </p:tgtEl>
                                      </p:cBhvr>
                                    </p:animEffect>
                                  </p:childTnLst>
                                </p:cTn>
                              </p:par>
                            </p:childTnLst>
                          </p:cTn>
                        </p:par>
                        <p:par>
                          <p:cTn id="37" fill="hold">
                            <p:stCondLst>
                              <p:cond delay="3000"/>
                            </p:stCondLst>
                            <p:childTnLst>
                              <p:par>
                                <p:cTn id="38" presetID="49" presetClass="entr" presetSubtype="0" decel="100000" fill="hold" nodeType="afterEffect">
                                  <p:stCondLst>
                                    <p:cond delay="0"/>
                                  </p:stCondLst>
                                  <p:childTnLst>
                                    <p:set>
                                      <p:cBhvr>
                                        <p:cTn id="39" dur="1" fill="hold">
                                          <p:stCondLst>
                                            <p:cond delay="0"/>
                                          </p:stCondLst>
                                        </p:cTn>
                                        <p:tgtEl>
                                          <p:spTgt spid="47"/>
                                        </p:tgtEl>
                                        <p:attrNameLst>
                                          <p:attrName>style.visibility</p:attrName>
                                        </p:attrNameLst>
                                      </p:cBhvr>
                                      <p:to>
                                        <p:strVal val="visible"/>
                                      </p:to>
                                    </p:set>
                                    <p:anim calcmode="lin" valueType="num">
                                      <p:cBhvr>
                                        <p:cTn id="40" dur="500" fill="hold"/>
                                        <p:tgtEl>
                                          <p:spTgt spid="47"/>
                                        </p:tgtEl>
                                        <p:attrNameLst>
                                          <p:attrName>ppt_w</p:attrName>
                                        </p:attrNameLst>
                                      </p:cBhvr>
                                      <p:tavLst>
                                        <p:tav tm="0">
                                          <p:val>
                                            <p:fltVal val="0"/>
                                          </p:val>
                                        </p:tav>
                                        <p:tav tm="100000">
                                          <p:val>
                                            <p:strVal val="#ppt_w"/>
                                          </p:val>
                                        </p:tav>
                                      </p:tavLst>
                                    </p:anim>
                                    <p:anim calcmode="lin" valueType="num">
                                      <p:cBhvr>
                                        <p:cTn id="41" dur="500" fill="hold"/>
                                        <p:tgtEl>
                                          <p:spTgt spid="47"/>
                                        </p:tgtEl>
                                        <p:attrNameLst>
                                          <p:attrName>ppt_h</p:attrName>
                                        </p:attrNameLst>
                                      </p:cBhvr>
                                      <p:tavLst>
                                        <p:tav tm="0">
                                          <p:val>
                                            <p:fltVal val="0"/>
                                          </p:val>
                                        </p:tav>
                                        <p:tav tm="100000">
                                          <p:val>
                                            <p:strVal val="#ppt_h"/>
                                          </p:val>
                                        </p:tav>
                                      </p:tavLst>
                                    </p:anim>
                                    <p:anim calcmode="lin" valueType="num">
                                      <p:cBhvr>
                                        <p:cTn id="42" dur="500" fill="hold"/>
                                        <p:tgtEl>
                                          <p:spTgt spid="47"/>
                                        </p:tgtEl>
                                        <p:attrNameLst>
                                          <p:attrName>style.rotation</p:attrName>
                                        </p:attrNameLst>
                                      </p:cBhvr>
                                      <p:tavLst>
                                        <p:tav tm="0">
                                          <p:val>
                                            <p:fltVal val="360"/>
                                          </p:val>
                                        </p:tav>
                                        <p:tav tm="100000">
                                          <p:val>
                                            <p:fltVal val="0"/>
                                          </p:val>
                                        </p:tav>
                                      </p:tavLst>
                                    </p:anim>
                                    <p:animEffect transition="in" filter="fade">
                                      <p:cBhvr>
                                        <p:cTn id="43" dur="500"/>
                                        <p:tgtEl>
                                          <p:spTgt spid="47"/>
                                        </p:tgtEl>
                                      </p:cBhvr>
                                    </p:animEffect>
                                  </p:childTnLst>
                                </p:cTn>
                              </p:par>
                            </p:childTnLst>
                          </p:cTn>
                        </p:par>
                        <p:par>
                          <p:cTn id="44" fill="hold">
                            <p:stCondLst>
                              <p:cond delay="3500"/>
                            </p:stCondLst>
                            <p:childTnLst>
                              <p:par>
                                <p:cTn id="45" presetID="49" presetClass="entr" presetSubtype="0" decel="100000" fill="hold" grpId="0" nodeType="afterEffect">
                                  <p:stCondLst>
                                    <p:cond delay="0"/>
                                  </p:stCondLst>
                                  <p:childTnLst>
                                    <p:set>
                                      <p:cBhvr>
                                        <p:cTn id="46" dur="1" fill="hold">
                                          <p:stCondLst>
                                            <p:cond delay="0"/>
                                          </p:stCondLst>
                                        </p:cTn>
                                        <p:tgtEl>
                                          <p:spTgt spid="51"/>
                                        </p:tgtEl>
                                        <p:attrNameLst>
                                          <p:attrName>style.visibility</p:attrName>
                                        </p:attrNameLst>
                                      </p:cBhvr>
                                      <p:to>
                                        <p:strVal val="visible"/>
                                      </p:to>
                                    </p:set>
                                    <p:anim calcmode="lin" valueType="num">
                                      <p:cBhvr>
                                        <p:cTn id="47" dur="500" fill="hold"/>
                                        <p:tgtEl>
                                          <p:spTgt spid="51"/>
                                        </p:tgtEl>
                                        <p:attrNameLst>
                                          <p:attrName>ppt_w</p:attrName>
                                        </p:attrNameLst>
                                      </p:cBhvr>
                                      <p:tavLst>
                                        <p:tav tm="0">
                                          <p:val>
                                            <p:fltVal val="0"/>
                                          </p:val>
                                        </p:tav>
                                        <p:tav tm="100000">
                                          <p:val>
                                            <p:strVal val="#ppt_w"/>
                                          </p:val>
                                        </p:tav>
                                      </p:tavLst>
                                    </p:anim>
                                    <p:anim calcmode="lin" valueType="num">
                                      <p:cBhvr>
                                        <p:cTn id="48" dur="500" fill="hold"/>
                                        <p:tgtEl>
                                          <p:spTgt spid="51"/>
                                        </p:tgtEl>
                                        <p:attrNameLst>
                                          <p:attrName>ppt_h</p:attrName>
                                        </p:attrNameLst>
                                      </p:cBhvr>
                                      <p:tavLst>
                                        <p:tav tm="0">
                                          <p:val>
                                            <p:fltVal val="0"/>
                                          </p:val>
                                        </p:tav>
                                        <p:tav tm="100000">
                                          <p:val>
                                            <p:strVal val="#ppt_h"/>
                                          </p:val>
                                        </p:tav>
                                      </p:tavLst>
                                    </p:anim>
                                    <p:anim calcmode="lin" valueType="num">
                                      <p:cBhvr>
                                        <p:cTn id="49" dur="500" fill="hold"/>
                                        <p:tgtEl>
                                          <p:spTgt spid="51"/>
                                        </p:tgtEl>
                                        <p:attrNameLst>
                                          <p:attrName>style.rotation</p:attrName>
                                        </p:attrNameLst>
                                      </p:cBhvr>
                                      <p:tavLst>
                                        <p:tav tm="0">
                                          <p:val>
                                            <p:fltVal val="360"/>
                                          </p:val>
                                        </p:tav>
                                        <p:tav tm="100000">
                                          <p:val>
                                            <p:fltVal val="0"/>
                                          </p:val>
                                        </p:tav>
                                      </p:tavLst>
                                    </p:anim>
                                    <p:animEffect transition="in" filter="fade">
                                      <p:cBhvr>
                                        <p:cTn id="50" dur="500"/>
                                        <p:tgtEl>
                                          <p:spTgt spid="51"/>
                                        </p:tgtEl>
                                      </p:cBhvr>
                                    </p:animEffect>
                                  </p:childTnLst>
                                </p:cTn>
                              </p:par>
                            </p:childTnLst>
                          </p:cTn>
                        </p:par>
                        <p:par>
                          <p:cTn id="51" fill="hold">
                            <p:stCondLst>
                              <p:cond delay="4000"/>
                            </p:stCondLst>
                            <p:childTnLst>
                              <p:par>
                                <p:cTn id="52" presetID="49" presetClass="entr" presetSubtype="0" decel="100000" fill="hold" grpId="0" nodeType="afterEffect">
                                  <p:stCondLst>
                                    <p:cond delay="0"/>
                                  </p:stCondLst>
                                  <p:childTnLst>
                                    <p:set>
                                      <p:cBhvr>
                                        <p:cTn id="53" dur="1" fill="hold">
                                          <p:stCondLst>
                                            <p:cond delay="0"/>
                                          </p:stCondLst>
                                        </p:cTn>
                                        <p:tgtEl>
                                          <p:spTgt spid="46"/>
                                        </p:tgtEl>
                                        <p:attrNameLst>
                                          <p:attrName>style.visibility</p:attrName>
                                        </p:attrNameLst>
                                      </p:cBhvr>
                                      <p:to>
                                        <p:strVal val="visible"/>
                                      </p:to>
                                    </p:set>
                                    <p:anim calcmode="lin" valueType="num">
                                      <p:cBhvr>
                                        <p:cTn id="54" dur="500" fill="hold"/>
                                        <p:tgtEl>
                                          <p:spTgt spid="46"/>
                                        </p:tgtEl>
                                        <p:attrNameLst>
                                          <p:attrName>ppt_w</p:attrName>
                                        </p:attrNameLst>
                                      </p:cBhvr>
                                      <p:tavLst>
                                        <p:tav tm="0">
                                          <p:val>
                                            <p:fltVal val="0"/>
                                          </p:val>
                                        </p:tav>
                                        <p:tav tm="100000">
                                          <p:val>
                                            <p:strVal val="#ppt_w"/>
                                          </p:val>
                                        </p:tav>
                                      </p:tavLst>
                                    </p:anim>
                                    <p:anim calcmode="lin" valueType="num">
                                      <p:cBhvr>
                                        <p:cTn id="55" dur="500" fill="hold"/>
                                        <p:tgtEl>
                                          <p:spTgt spid="46"/>
                                        </p:tgtEl>
                                        <p:attrNameLst>
                                          <p:attrName>ppt_h</p:attrName>
                                        </p:attrNameLst>
                                      </p:cBhvr>
                                      <p:tavLst>
                                        <p:tav tm="0">
                                          <p:val>
                                            <p:fltVal val="0"/>
                                          </p:val>
                                        </p:tav>
                                        <p:tav tm="100000">
                                          <p:val>
                                            <p:strVal val="#ppt_h"/>
                                          </p:val>
                                        </p:tav>
                                      </p:tavLst>
                                    </p:anim>
                                    <p:anim calcmode="lin" valueType="num">
                                      <p:cBhvr>
                                        <p:cTn id="56" dur="500" fill="hold"/>
                                        <p:tgtEl>
                                          <p:spTgt spid="46"/>
                                        </p:tgtEl>
                                        <p:attrNameLst>
                                          <p:attrName>style.rotation</p:attrName>
                                        </p:attrNameLst>
                                      </p:cBhvr>
                                      <p:tavLst>
                                        <p:tav tm="0">
                                          <p:val>
                                            <p:fltVal val="360"/>
                                          </p:val>
                                        </p:tav>
                                        <p:tav tm="100000">
                                          <p:val>
                                            <p:fltVal val="0"/>
                                          </p:val>
                                        </p:tav>
                                      </p:tavLst>
                                    </p:anim>
                                    <p:animEffect transition="in" filter="fade">
                                      <p:cBhvr>
                                        <p:cTn id="57" dur="500"/>
                                        <p:tgtEl>
                                          <p:spTgt spid="46"/>
                                        </p:tgtEl>
                                      </p:cBhvr>
                                    </p:animEffect>
                                  </p:childTnLst>
                                </p:cTn>
                              </p:par>
                            </p:childTnLst>
                          </p:cTn>
                        </p:par>
                        <p:par>
                          <p:cTn id="58" fill="hold">
                            <p:stCondLst>
                              <p:cond delay="4500"/>
                            </p:stCondLst>
                            <p:childTnLst>
                              <p:par>
                                <p:cTn id="59" presetID="49" presetClass="entr" presetSubtype="0" decel="100000" fill="hold" nodeType="afterEffect">
                                  <p:stCondLst>
                                    <p:cond delay="0"/>
                                  </p:stCondLst>
                                  <p:childTnLst>
                                    <p:set>
                                      <p:cBhvr>
                                        <p:cTn id="60" dur="1" fill="hold">
                                          <p:stCondLst>
                                            <p:cond delay="0"/>
                                          </p:stCondLst>
                                        </p:cTn>
                                        <p:tgtEl>
                                          <p:spTgt spid="59"/>
                                        </p:tgtEl>
                                        <p:attrNameLst>
                                          <p:attrName>style.visibility</p:attrName>
                                        </p:attrNameLst>
                                      </p:cBhvr>
                                      <p:to>
                                        <p:strVal val="visible"/>
                                      </p:to>
                                    </p:set>
                                    <p:anim calcmode="lin" valueType="num">
                                      <p:cBhvr>
                                        <p:cTn id="61" dur="500" fill="hold"/>
                                        <p:tgtEl>
                                          <p:spTgt spid="59"/>
                                        </p:tgtEl>
                                        <p:attrNameLst>
                                          <p:attrName>ppt_w</p:attrName>
                                        </p:attrNameLst>
                                      </p:cBhvr>
                                      <p:tavLst>
                                        <p:tav tm="0">
                                          <p:val>
                                            <p:fltVal val="0"/>
                                          </p:val>
                                        </p:tav>
                                        <p:tav tm="100000">
                                          <p:val>
                                            <p:strVal val="#ppt_w"/>
                                          </p:val>
                                        </p:tav>
                                      </p:tavLst>
                                    </p:anim>
                                    <p:anim calcmode="lin" valueType="num">
                                      <p:cBhvr>
                                        <p:cTn id="62" dur="500" fill="hold"/>
                                        <p:tgtEl>
                                          <p:spTgt spid="59"/>
                                        </p:tgtEl>
                                        <p:attrNameLst>
                                          <p:attrName>ppt_h</p:attrName>
                                        </p:attrNameLst>
                                      </p:cBhvr>
                                      <p:tavLst>
                                        <p:tav tm="0">
                                          <p:val>
                                            <p:fltVal val="0"/>
                                          </p:val>
                                        </p:tav>
                                        <p:tav tm="100000">
                                          <p:val>
                                            <p:strVal val="#ppt_h"/>
                                          </p:val>
                                        </p:tav>
                                      </p:tavLst>
                                    </p:anim>
                                    <p:anim calcmode="lin" valueType="num">
                                      <p:cBhvr>
                                        <p:cTn id="63" dur="500" fill="hold"/>
                                        <p:tgtEl>
                                          <p:spTgt spid="59"/>
                                        </p:tgtEl>
                                        <p:attrNameLst>
                                          <p:attrName>style.rotation</p:attrName>
                                        </p:attrNameLst>
                                      </p:cBhvr>
                                      <p:tavLst>
                                        <p:tav tm="0">
                                          <p:val>
                                            <p:fltVal val="360"/>
                                          </p:val>
                                        </p:tav>
                                        <p:tav tm="100000">
                                          <p:val>
                                            <p:fltVal val="0"/>
                                          </p:val>
                                        </p:tav>
                                      </p:tavLst>
                                    </p:anim>
                                    <p:animEffect transition="in" filter="fade">
                                      <p:cBhvr>
                                        <p:cTn id="64" dur="500"/>
                                        <p:tgtEl>
                                          <p:spTgt spid="5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P spid="21" grpId="0"/>
      <p:bldP spid="25" grpId="0"/>
      <p:bldP spid="46" grpId="0" animBg="1"/>
      <p:bldP spid="51" grpId="0" animBg="1"/>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H_Other_1"/>
          <p:cNvSpPr>
            <a:spLocks noChangeArrowheads="1"/>
          </p:cNvSpPr>
          <p:nvPr>
            <p:custDataLst>
              <p:tags r:id="rId1"/>
            </p:custDataLst>
          </p:nvPr>
        </p:nvSpPr>
        <p:spPr bwMode="auto">
          <a:xfrm>
            <a:off x="4496860" y="2136696"/>
            <a:ext cx="3265332" cy="3284931"/>
          </a:xfrm>
          <a:prstGeom prst="ellipse">
            <a:avLst/>
          </a:prstGeom>
          <a:noFill/>
          <a:ln w="53975" cmpd="dbl">
            <a:solidFill>
              <a:srgbClr val="404040"/>
            </a:solidFill>
            <a:bevel/>
            <a:headEnd/>
            <a:tailEnd/>
          </a:ln>
        </p:spPr>
        <p:txBody>
          <a:bodyPr anchor="ctr">
            <a:normAutofit/>
          </a:bodyPr>
          <a:lstStyle/>
          <a:p>
            <a:pPr algn="ctr">
              <a:defRPr/>
            </a:pPr>
            <a:endParaRPr lang="zh-CN" altLang="zh-CN" sz="8000">
              <a:solidFill>
                <a:schemeClr val="bg1"/>
              </a:solidFill>
              <a:latin typeface="微软雅黑" pitchFamily="34" charset="-122"/>
              <a:ea typeface="微软雅黑" pitchFamily="34" charset="-122"/>
              <a:sym typeface="Calibri" pitchFamily="34" charset="0"/>
            </a:endParaRPr>
          </a:p>
        </p:txBody>
      </p:sp>
      <p:grpSp>
        <p:nvGrpSpPr>
          <p:cNvPr id="3" name="组合 2"/>
          <p:cNvGrpSpPr/>
          <p:nvPr/>
        </p:nvGrpSpPr>
        <p:grpSpPr>
          <a:xfrm>
            <a:off x="4394941" y="2091617"/>
            <a:ext cx="1025072" cy="1030951"/>
            <a:chOff x="4394941" y="2091617"/>
            <a:chExt cx="1025072" cy="1030951"/>
          </a:xfrm>
        </p:grpSpPr>
        <p:sp>
          <p:nvSpPr>
            <p:cNvPr id="4" name="MH_Other_2"/>
            <p:cNvSpPr>
              <a:spLocks noChangeArrowheads="1"/>
            </p:cNvSpPr>
            <p:nvPr>
              <p:custDataLst>
                <p:tags r:id="rId16"/>
              </p:custDataLst>
            </p:nvPr>
          </p:nvSpPr>
          <p:spPr bwMode="auto">
            <a:xfrm>
              <a:off x="4394941" y="2091617"/>
              <a:ext cx="1025072" cy="1030951"/>
            </a:xfrm>
            <a:prstGeom prst="ellipse">
              <a:avLst/>
            </a:prstGeom>
            <a:solidFill>
              <a:srgbClr val="C75050"/>
            </a:solidFill>
            <a:ln w="28575">
              <a:noFill/>
              <a:bevel/>
              <a:headEnd/>
              <a:tailEnd/>
            </a:ln>
          </p:spPr>
          <p:txBody>
            <a:bodyPr anchor="ctr">
              <a:normAutofit fontScale="62500" lnSpcReduction="20000"/>
            </a:bodyPr>
            <a:lstStyle/>
            <a:p>
              <a:pPr algn="ctr">
                <a:defRPr/>
              </a:pPr>
              <a:endParaRPr lang="zh-CN" altLang="zh-CN" sz="8000">
                <a:solidFill>
                  <a:schemeClr val="bg1"/>
                </a:solidFill>
                <a:latin typeface="微软雅黑" pitchFamily="34" charset="-122"/>
                <a:ea typeface="微软雅黑" pitchFamily="34" charset="-122"/>
                <a:sym typeface="Calibri" pitchFamily="34" charset="0"/>
              </a:endParaRPr>
            </a:p>
          </p:txBody>
        </p:sp>
        <p:sp>
          <p:nvSpPr>
            <p:cNvPr id="5" name="MH_Other_8"/>
            <p:cNvSpPr>
              <a:spLocks noChangeArrowheads="1"/>
            </p:cNvSpPr>
            <p:nvPr>
              <p:custDataLst>
                <p:tags r:id="rId17"/>
              </p:custDataLst>
            </p:nvPr>
          </p:nvSpPr>
          <p:spPr bwMode="auto">
            <a:xfrm>
              <a:off x="4839856" y="2626692"/>
              <a:ext cx="101919" cy="101919"/>
            </a:xfrm>
            <a:custGeom>
              <a:avLst/>
              <a:gdLst>
                <a:gd name="T0" fmla="*/ 89848 w 36"/>
                <a:gd name="T1" fmla="*/ 49916 h 36"/>
                <a:gd name="T2" fmla="*/ 39932 w 36"/>
                <a:gd name="T3" fmla="*/ 0 h 36"/>
                <a:gd name="T4" fmla="*/ 39932 w 36"/>
                <a:gd name="T5" fmla="*/ 0 h 36"/>
                <a:gd name="T6" fmla="*/ 0 w 36"/>
                <a:gd name="T7" fmla="*/ 89848 h 36"/>
                <a:gd name="T8" fmla="*/ 89848 w 36"/>
                <a:gd name="T9" fmla="*/ 49916 h 36"/>
                <a:gd name="T10" fmla="*/ 0 60000 65536"/>
                <a:gd name="T11" fmla="*/ 0 60000 65536"/>
                <a:gd name="T12" fmla="*/ 0 60000 65536"/>
                <a:gd name="T13" fmla="*/ 0 60000 65536"/>
                <a:gd name="T14" fmla="*/ 0 60000 65536"/>
                <a:gd name="T15" fmla="*/ 0 w 36"/>
                <a:gd name="T16" fmla="*/ 0 h 36"/>
                <a:gd name="T17" fmla="*/ 36 w 36"/>
                <a:gd name="T18" fmla="*/ 36 h 36"/>
              </a:gdLst>
              <a:ahLst/>
              <a:cxnLst>
                <a:cxn ang="T10">
                  <a:pos x="T0" y="T1"/>
                </a:cxn>
                <a:cxn ang="T11">
                  <a:pos x="T2" y="T3"/>
                </a:cxn>
                <a:cxn ang="T12">
                  <a:pos x="T4" y="T5"/>
                </a:cxn>
                <a:cxn ang="T13">
                  <a:pos x="T6" y="T7"/>
                </a:cxn>
                <a:cxn ang="T14">
                  <a:pos x="T8" y="T9"/>
                </a:cxn>
              </a:cxnLst>
              <a:rect l="T15" t="T16" r="T17" b="T18"/>
              <a:pathLst>
                <a:path w="36" h="36">
                  <a:moveTo>
                    <a:pt x="36" y="20"/>
                  </a:moveTo>
                  <a:lnTo>
                    <a:pt x="16" y="0"/>
                  </a:lnTo>
                  <a:lnTo>
                    <a:pt x="0" y="36"/>
                  </a:lnTo>
                  <a:lnTo>
                    <a:pt x="36" y="20"/>
                  </a:lnTo>
                  <a:close/>
                </a:path>
              </a:pathLst>
            </a:custGeom>
            <a:solidFill>
              <a:srgbClr val="FEFFFF"/>
            </a:solidFill>
            <a:ln w="9525" cmpd="sng">
              <a:noFill/>
              <a:bevel/>
              <a:headEnd/>
              <a:tailEnd/>
            </a:ln>
          </p:spPr>
          <p:txBody>
            <a:bodyPr>
              <a:normAutofit fontScale="25000" lnSpcReduction="20000"/>
            </a:bodyPr>
            <a:lstStyle/>
            <a:p>
              <a:pPr>
                <a:defRPr/>
              </a:pPr>
              <a:endParaRPr lang="zh-CN" altLang="en-US" sz="1600">
                <a:latin typeface="微软雅黑" pitchFamily="34" charset="-122"/>
                <a:ea typeface="微软雅黑" pitchFamily="34" charset="-122"/>
              </a:endParaRPr>
            </a:p>
          </p:txBody>
        </p:sp>
        <p:sp>
          <p:nvSpPr>
            <p:cNvPr id="6" name="MH_Other_9"/>
            <p:cNvSpPr>
              <a:spLocks noChangeArrowheads="1"/>
            </p:cNvSpPr>
            <p:nvPr>
              <p:custDataLst>
                <p:tags r:id="rId18"/>
              </p:custDataLst>
            </p:nvPr>
          </p:nvSpPr>
          <p:spPr bwMode="auto">
            <a:xfrm>
              <a:off x="4941777" y="2683530"/>
              <a:ext cx="1959" cy="1961"/>
            </a:xfrm>
            <a:prstGeom prst="rect">
              <a:avLst/>
            </a:prstGeom>
            <a:solidFill>
              <a:srgbClr val="FEFFFF"/>
            </a:solidFill>
            <a:ln w="9525">
              <a:noFill/>
              <a:bevel/>
              <a:headEnd/>
              <a:tailEnd/>
            </a:ln>
          </p:spPr>
          <p:txBody>
            <a:bodyPr>
              <a:normAutofit fontScale="25000" lnSpcReduction="20000"/>
            </a:bodyPr>
            <a:lstStyle/>
            <a:p>
              <a:pPr>
                <a:defRPr/>
              </a:pPr>
              <a:endParaRPr lang="zh-CN" altLang="zh-CN" sz="1600">
                <a:latin typeface="微软雅黑" pitchFamily="34" charset="-122"/>
                <a:ea typeface="微软雅黑" pitchFamily="34" charset="-122"/>
                <a:sym typeface="Calibri" pitchFamily="34" charset="0"/>
              </a:endParaRPr>
            </a:p>
          </p:txBody>
        </p:sp>
        <p:sp>
          <p:nvSpPr>
            <p:cNvPr id="7" name="MH_Other_10"/>
            <p:cNvSpPr>
              <a:spLocks noChangeArrowheads="1"/>
            </p:cNvSpPr>
            <p:nvPr>
              <p:custDataLst>
                <p:tags r:id="rId19"/>
              </p:custDataLst>
            </p:nvPr>
          </p:nvSpPr>
          <p:spPr bwMode="auto">
            <a:xfrm>
              <a:off x="4898656" y="2381693"/>
              <a:ext cx="258718" cy="252838"/>
            </a:xfrm>
            <a:custGeom>
              <a:avLst/>
              <a:gdLst>
                <a:gd name="T0" fmla="*/ 202159 w 91"/>
                <a:gd name="T1" fmla="*/ 0 h 89"/>
                <a:gd name="T2" fmla="*/ 0 w 91"/>
                <a:gd name="T3" fmla="*/ 202159 h 89"/>
                <a:gd name="T4" fmla="*/ 19966 w 91"/>
                <a:gd name="T5" fmla="*/ 222125 h 89"/>
                <a:gd name="T6" fmla="*/ 227117 w 91"/>
                <a:gd name="T7" fmla="*/ 19966 h 89"/>
                <a:gd name="T8" fmla="*/ 202159 w 91"/>
                <a:gd name="T9" fmla="*/ 0 h 89"/>
                <a:gd name="T10" fmla="*/ 0 60000 65536"/>
                <a:gd name="T11" fmla="*/ 0 60000 65536"/>
                <a:gd name="T12" fmla="*/ 0 60000 65536"/>
                <a:gd name="T13" fmla="*/ 0 60000 65536"/>
                <a:gd name="T14" fmla="*/ 0 60000 65536"/>
                <a:gd name="T15" fmla="*/ 0 w 91"/>
                <a:gd name="T16" fmla="*/ 0 h 89"/>
                <a:gd name="T17" fmla="*/ 91 w 91"/>
                <a:gd name="T18" fmla="*/ 89 h 89"/>
              </a:gdLst>
              <a:ahLst/>
              <a:cxnLst>
                <a:cxn ang="T10">
                  <a:pos x="T0" y="T1"/>
                </a:cxn>
                <a:cxn ang="T11">
                  <a:pos x="T2" y="T3"/>
                </a:cxn>
                <a:cxn ang="T12">
                  <a:pos x="T4" y="T5"/>
                </a:cxn>
                <a:cxn ang="T13">
                  <a:pos x="T6" y="T7"/>
                </a:cxn>
                <a:cxn ang="T14">
                  <a:pos x="T8" y="T9"/>
                </a:cxn>
              </a:cxnLst>
              <a:rect l="T15" t="T16" r="T17" b="T18"/>
              <a:pathLst>
                <a:path w="91" h="89">
                  <a:moveTo>
                    <a:pt x="81" y="0"/>
                  </a:moveTo>
                  <a:lnTo>
                    <a:pt x="0" y="81"/>
                  </a:lnTo>
                  <a:lnTo>
                    <a:pt x="8" y="89"/>
                  </a:lnTo>
                  <a:lnTo>
                    <a:pt x="91" y="8"/>
                  </a:lnTo>
                  <a:lnTo>
                    <a:pt x="81" y="0"/>
                  </a:lnTo>
                  <a:close/>
                </a:path>
              </a:pathLst>
            </a:custGeom>
            <a:solidFill>
              <a:srgbClr val="FEFFFF"/>
            </a:solidFill>
            <a:ln w="9525" cmpd="sng">
              <a:noFill/>
              <a:bevel/>
              <a:headEnd/>
              <a:tailEnd/>
            </a:ln>
          </p:spPr>
          <p:txBody>
            <a:bodyPr>
              <a:normAutofit fontScale="77500" lnSpcReduction="20000"/>
            </a:bodyPr>
            <a:lstStyle/>
            <a:p>
              <a:pPr>
                <a:defRPr/>
              </a:pPr>
              <a:endParaRPr lang="zh-CN" altLang="en-US" sz="1600">
                <a:latin typeface="微软雅黑" pitchFamily="34" charset="-122"/>
                <a:ea typeface="微软雅黑" pitchFamily="34" charset="-122"/>
              </a:endParaRPr>
            </a:p>
          </p:txBody>
        </p:sp>
        <p:sp>
          <p:nvSpPr>
            <p:cNvPr id="8" name="MH_Other_11"/>
            <p:cNvSpPr>
              <a:spLocks noChangeArrowheads="1"/>
            </p:cNvSpPr>
            <p:nvPr>
              <p:custDataLst>
                <p:tags r:id="rId20"/>
              </p:custDataLst>
            </p:nvPr>
          </p:nvSpPr>
          <p:spPr bwMode="auto">
            <a:xfrm>
              <a:off x="4933935" y="2416974"/>
              <a:ext cx="256757" cy="254798"/>
            </a:xfrm>
            <a:custGeom>
              <a:avLst/>
              <a:gdLst>
                <a:gd name="T0" fmla="*/ 0 w 91"/>
                <a:gd name="T1" fmla="*/ 204654 h 90"/>
                <a:gd name="T2" fmla="*/ 19966 w 91"/>
                <a:gd name="T3" fmla="*/ 224620 h 90"/>
                <a:gd name="T4" fmla="*/ 227117 w 91"/>
                <a:gd name="T5" fmla="*/ 19966 h 90"/>
                <a:gd name="T6" fmla="*/ 207151 w 91"/>
                <a:gd name="T7" fmla="*/ 0 h 90"/>
                <a:gd name="T8" fmla="*/ 0 w 91"/>
                <a:gd name="T9" fmla="*/ 204654 h 90"/>
                <a:gd name="T10" fmla="*/ 0 60000 65536"/>
                <a:gd name="T11" fmla="*/ 0 60000 65536"/>
                <a:gd name="T12" fmla="*/ 0 60000 65536"/>
                <a:gd name="T13" fmla="*/ 0 60000 65536"/>
                <a:gd name="T14" fmla="*/ 0 60000 65536"/>
                <a:gd name="T15" fmla="*/ 0 w 91"/>
                <a:gd name="T16" fmla="*/ 0 h 90"/>
                <a:gd name="T17" fmla="*/ 91 w 91"/>
                <a:gd name="T18" fmla="*/ 90 h 90"/>
              </a:gdLst>
              <a:ahLst/>
              <a:cxnLst>
                <a:cxn ang="T10">
                  <a:pos x="T0" y="T1"/>
                </a:cxn>
                <a:cxn ang="T11">
                  <a:pos x="T2" y="T3"/>
                </a:cxn>
                <a:cxn ang="T12">
                  <a:pos x="T4" y="T5"/>
                </a:cxn>
                <a:cxn ang="T13">
                  <a:pos x="T6" y="T7"/>
                </a:cxn>
                <a:cxn ang="T14">
                  <a:pos x="T8" y="T9"/>
                </a:cxn>
              </a:cxnLst>
              <a:rect l="T15" t="T16" r="T17" b="T18"/>
              <a:pathLst>
                <a:path w="91" h="90">
                  <a:moveTo>
                    <a:pt x="0" y="82"/>
                  </a:moveTo>
                  <a:lnTo>
                    <a:pt x="8" y="90"/>
                  </a:lnTo>
                  <a:lnTo>
                    <a:pt x="91" y="8"/>
                  </a:lnTo>
                  <a:lnTo>
                    <a:pt x="83" y="0"/>
                  </a:lnTo>
                  <a:lnTo>
                    <a:pt x="0" y="82"/>
                  </a:lnTo>
                  <a:close/>
                </a:path>
              </a:pathLst>
            </a:custGeom>
            <a:solidFill>
              <a:srgbClr val="FEFFFF"/>
            </a:solidFill>
            <a:ln w="9525" cmpd="sng">
              <a:noFill/>
              <a:bevel/>
              <a:headEnd/>
              <a:tailEnd/>
            </a:ln>
          </p:spPr>
          <p:txBody>
            <a:bodyPr>
              <a:normAutofit fontScale="77500" lnSpcReduction="20000"/>
            </a:bodyPr>
            <a:lstStyle/>
            <a:p>
              <a:pPr>
                <a:defRPr/>
              </a:pPr>
              <a:endParaRPr lang="zh-CN" altLang="en-US" sz="1600">
                <a:latin typeface="微软雅黑" pitchFamily="34" charset="-122"/>
                <a:ea typeface="微软雅黑" pitchFamily="34" charset="-122"/>
              </a:endParaRPr>
            </a:p>
          </p:txBody>
        </p:sp>
        <p:sp>
          <p:nvSpPr>
            <p:cNvPr id="9" name="MH_Other_12"/>
            <p:cNvSpPr>
              <a:spLocks noChangeArrowheads="1"/>
            </p:cNvSpPr>
            <p:nvPr>
              <p:custDataLst>
                <p:tags r:id="rId21"/>
              </p:custDataLst>
            </p:nvPr>
          </p:nvSpPr>
          <p:spPr bwMode="auto">
            <a:xfrm>
              <a:off x="5145615" y="2348375"/>
              <a:ext cx="80359" cy="74479"/>
            </a:xfrm>
            <a:custGeom>
              <a:avLst/>
              <a:gdLst>
                <a:gd name="T0" fmla="*/ 46588 w 21"/>
                <a:gd name="T1" fmla="*/ 19467 h 20"/>
                <a:gd name="T2" fmla="*/ 0 w 21"/>
                <a:gd name="T3" fmla="*/ 19467 h 20"/>
                <a:gd name="T4" fmla="*/ 49916 w 21"/>
                <a:gd name="T5" fmla="*/ 64890 h 20"/>
                <a:gd name="T6" fmla="*/ 46588 w 21"/>
                <a:gd name="T7" fmla="*/ 19467 h 20"/>
                <a:gd name="T8" fmla="*/ 0 60000 65536"/>
                <a:gd name="T9" fmla="*/ 0 60000 65536"/>
                <a:gd name="T10" fmla="*/ 0 60000 65536"/>
                <a:gd name="T11" fmla="*/ 0 60000 65536"/>
                <a:gd name="T12" fmla="*/ 0 w 21"/>
                <a:gd name="T13" fmla="*/ 0 h 20"/>
                <a:gd name="T14" fmla="*/ 21 w 21"/>
                <a:gd name="T15" fmla="*/ 20 h 20"/>
              </a:gdLst>
              <a:ahLst/>
              <a:cxnLst>
                <a:cxn ang="T8">
                  <a:pos x="T0" y="T1"/>
                </a:cxn>
                <a:cxn ang="T9">
                  <a:pos x="T2" y="T3"/>
                </a:cxn>
                <a:cxn ang="T10">
                  <a:pos x="T4" y="T5"/>
                </a:cxn>
                <a:cxn ang="T11">
                  <a:pos x="T6" y="T7"/>
                </a:cxn>
              </a:cxnLst>
              <a:rect l="T12" t="T13" r="T14" b="T15"/>
              <a:pathLst>
                <a:path w="21" h="20">
                  <a:moveTo>
                    <a:pt x="14" y="6"/>
                  </a:moveTo>
                  <a:cubicBezTo>
                    <a:pt x="8" y="0"/>
                    <a:pt x="0" y="6"/>
                    <a:pt x="0" y="6"/>
                  </a:cubicBezTo>
                  <a:cubicBezTo>
                    <a:pt x="15" y="20"/>
                    <a:pt x="15" y="20"/>
                    <a:pt x="15" y="20"/>
                  </a:cubicBezTo>
                  <a:cubicBezTo>
                    <a:pt x="15" y="20"/>
                    <a:pt x="21" y="13"/>
                    <a:pt x="14" y="6"/>
                  </a:cubicBezTo>
                  <a:close/>
                </a:path>
              </a:pathLst>
            </a:custGeom>
            <a:solidFill>
              <a:srgbClr val="FEFFFF"/>
            </a:solidFill>
            <a:ln w="9525" cmpd="sng">
              <a:noFill/>
              <a:bevel/>
              <a:headEnd/>
              <a:tailEnd/>
            </a:ln>
          </p:spPr>
          <p:txBody>
            <a:bodyPr>
              <a:normAutofit fontScale="25000" lnSpcReduction="20000"/>
            </a:bodyPr>
            <a:lstStyle/>
            <a:p>
              <a:pPr>
                <a:defRPr/>
              </a:pPr>
              <a:endParaRPr lang="zh-CN" altLang="en-US" sz="1600">
                <a:latin typeface="微软雅黑" pitchFamily="34" charset="-122"/>
                <a:ea typeface="微软雅黑" pitchFamily="34" charset="-122"/>
              </a:endParaRPr>
            </a:p>
          </p:txBody>
        </p:sp>
        <p:sp>
          <p:nvSpPr>
            <p:cNvPr id="10" name="MH_Other_13"/>
            <p:cNvSpPr>
              <a:spLocks noChangeArrowheads="1"/>
            </p:cNvSpPr>
            <p:nvPr>
              <p:custDataLst>
                <p:tags r:id="rId22"/>
              </p:custDataLst>
            </p:nvPr>
          </p:nvSpPr>
          <p:spPr bwMode="auto">
            <a:xfrm>
              <a:off x="4659539" y="2360134"/>
              <a:ext cx="474316" cy="468435"/>
            </a:xfrm>
            <a:custGeom>
              <a:avLst/>
              <a:gdLst>
                <a:gd name="T0" fmla="*/ 366880 w 167"/>
                <a:gd name="T1" fmla="*/ 361889 h 165"/>
                <a:gd name="T2" fmla="*/ 49916 w 167"/>
                <a:gd name="T3" fmla="*/ 361889 h 165"/>
                <a:gd name="T4" fmla="*/ 49916 w 167"/>
                <a:gd name="T5" fmla="*/ 49916 h 165"/>
                <a:gd name="T6" fmla="*/ 346914 w 167"/>
                <a:gd name="T7" fmla="*/ 49916 h 165"/>
                <a:gd name="T8" fmla="*/ 399326 w 167"/>
                <a:gd name="T9" fmla="*/ 0 h 165"/>
                <a:gd name="T10" fmla="*/ 0 w 167"/>
                <a:gd name="T11" fmla="*/ 0 h 165"/>
                <a:gd name="T12" fmla="*/ 0 w 167"/>
                <a:gd name="T13" fmla="*/ 411805 h 165"/>
                <a:gd name="T14" fmla="*/ 416796 w 167"/>
                <a:gd name="T15" fmla="*/ 411805 h 165"/>
                <a:gd name="T16" fmla="*/ 416796 w 167"/>
                <a:gd name="T17" fmla="*/ 152243 h 165"/>
                <a:gd name="T18" fmla="*/ 366880 w 167"/>
                <a:gd name="T19" fmla="*/ 202159 h 165"/>
                <a:gd name="T20" fmla="*/ 366880 w 167"/>
                <a:gd name="T21" fmla="*/ 361889 h 165"/>
                <a:gd name="T22" fmla="*/ 0 60000 65536"/>
                <a:gd name="T23" fmla="*/ 0 60000 65536"/>
                <a:gd name="T24" fmla="*/ 0 60000 65536"/>
                <a:gd name="T25" fmla="*/ 0 60000 65536"/>
                <a:gd name="T26" fmla="*/ 0 60000 65536"/>
                <a:gd name="T27" fmla="*/ 0 60000 65536"/>
                <a:gd name="T28" fmla="*/ 0 60000 65536"/>
                <a:gd name="T29" fmla="*/ 0 60000 65536"/>
                <a:gd name="T30" fmla="*/ 0 60000 65536"/>
                <a:gd name="T31" fmla="*/ 0 60000 65536"/>
                <a:gd name="T32" fmla="*/ 0 60000 65536"/>
                <a:gd name="T33" fmla="*/ 0 w 167"/>
                <a:gd name="T34" fmla="*/ 0 h 165"/>
                <a:gd name="T35" fmla="*/ 167 w 167"/>
                <a:gd name="T36" fmla="*/ 165 h 165"/>
              </a:gdLst>
              <a:ahLst/>
              <a:cxnLst>
                <a:cxn ang="T22">
                  <a:pos x="T0" y="T1"/>
                </a:cxn>
                <a:cxn ang="T23">
                  <a:pos x="T2" y="T3"/>
                </a:cxn>
                <a:cxn ang="T24">
                  <a:pos x="T4" y="T5"/>
                </a:cxn>
                <a:cxn ang="T25">
                  <a:pos x="T6" y="T7"/>
                </a:cxn>
                <a:cxn ang="T26">
                  <a:pos x="T8" y="T9"/>
                </a:cxn>
                <a:cxn ang="T27">
                  <a:pos x="T10" y="T11"/>
                </a:cxn>
                <a:cxn ang="T28">
                  <a:pos x="T12" y="T13"/>
                </a:cxn>
                <a:cxn ang="T29">
                  <a:pos x="T14" y="T15"/>
                </a:cxn>
                <a:cxn ang="T30">
                  <a:pos x="T16" y="T17"/>
                </a:cxn>
                <a:cxn ang="T31">
                  <a:pos x="T18" y="T19"/>
                </a:cxn>
                <a:cxn ang="T32">
                  <a:pos x="T20" y="T21"/>
                </a:cxn>
              </a:cxnLst>
              <a:rect l="T33" t="T34" r="T35" b="T36"/>
              <a:pathLst>
                <a:path w="167" h="165">
                  <a:moveTo>
                    <a:pt x="147" y="145"/>
                  </a:moveTo>
                  <a:lnTo>
                    <a:pt x="20" y="145"/>
                  </a:lnTo>
                  <a:lnTo>
                    <a:pt x="20" y="20"/>
                  </a:lnTo>
                  <a:lnTo>
                    <a:pt x="139" y="20"/>
                  </a:lnTo>
                  <a:lnTo>
                    <a:pt x="160" y="0"/>
                  </a:lnTo>
                  <a:lnTo>
                    <a:pt x="0" y="0"/>
                  </a:lnTo>
                  <a:lnTo>
                    <a:pt x="0" y="165"/>
                  </a:lnTo>
                  <a:lnTo>
                    <a:pt x="167" y="165"/>
                  </a:lnTo>
                  <a:lnTo>
                    <a:pt x="167" y="61"/>
                  </a:lnTo>
                  <a:lnTo>
                    <a:pt x="147" y="81"/>
                  </a:lnTo>
                  <a:lnTo>
                    <a:pt x="147" y="145"/>
                  </a:lnTo>
                  <a:close/>
                </a:path>
              </a:pathLst>
            </a:custGeom>
            <a:solidFill>
              <a:srgbClr val="FEFFFF"/>
            </a:solidFill>
            <a:ln w="9525" cmpd="sng">
              <a:noFill/>
              <a:bevel/>
              <a:headEnd/>
              <a:tailEnd/>
            </a:ln>
          </p:spPr>
          <p:txBody>
            <a:bodyPr>
              <a:normAutofit/>
            </a:bodyPr>
            <a:lstStyle/>
            <a:p>
              <a:pPr>
                <a:defRPr/>
              </a:pPr>
              <a:endParaRPr lang="zh-CN" altLang="en-US" sz="1600">
                <a:latin typeface="微软雅黑" pitchFamily="34" charset="-122"/>
                <a:ea typeface="微软雅黑" pitchFamily="34" charset="-122"/>
              </a:endParaRPr>
            </a:p>
          </p:txBody>
        </p:sp>
      </p:grpSp>
      <p:grpSp>
        <p:nvGrpSpPr>
          <p:cNvPr id="11" name="组合 10"/>
          <p:cNvGrpSpPr/>
          <p:nvPr/>
        </p:nvGrpSpPr>
        <p:grpSpPr>
          <a:xfrm>
            <a:off x="3922584" y="3263687"/>
            <a:ext cx="1025071" cy="1030951"/>
            <a:chOff x="3922584" y="3263687"/>
            <a:chExt cx="1025071" cy="1030951"/>
          </a:xfrm>
        </p:grpSpPr>
        <p:sp>
          <p:nvSpPr>
            <p:cNvPr id="12" name="MH_Other_3"/>
            <p:cNvSpPr>
              <a:spLocks noChangeArrowheads="1"/>
            </p:cNvSpPr>
            <p:nvPr>
              <p:custDataLst>
                <p:tags r:id="rId13"/>
              </p:custDataLst>
            </p:nvPr>
          </p:nvSpPr>
          <p:spPr bwMode="auto">
            <a:xfrm>
              <a:off x="3922584" y="3263687"/>
              <a:ext cx="1025071" cy="1030951"/>
            </a:xfrm>
            <a:prstGeom prst="ellipse">
              <a:avLst/>
            </a:prstGeom>
            <a:solidFill>
              <a:srgbClr val="404040"/>
            </a:solidFill>
            <a:ln w="28575">
              <a:noFill/>
              <a:bevel/>
              <a:headEnd/>
              <a:tailEnd/>
            </a:ln>
          </p:spPr>
          <p:txBody>
            <a:bodyPr anchor="ctr">
              <a:normAutofit fontScale="62500" lnSpcReduction="20000"/>
            </a:bodyPr>
            <a:lstStyle/>
            <a:p>
              <a:pPr algn="ctr">
                <a:defRPr/>
              </a:pPr>
              <a:endParaRPr lang="zh-CN" altLang="zh-CN" sz="8000">
                <a:solidFill>
                  <a:schemeClr val="bg1"/>
                </a:solidFill>
                <a:latin typeface="微软雅黑" pitchFamily="34" charset="-122"/>
                <a:ea typeface="微软雅黑" pitchFamily="34" charset="-122"/>
                <a:sym typeface="Calibri" pitchFamily="34" charset="0"/>
              </a:endParaRPr>
            </a:p>
          </p:txBody>
        </p:sp>
        <p:sp>
          <p:nvSpPr>
            <p:cNvPr id="13" name="MH_Other_14"/>
            <p:cNvSpPr>
              <a:spLocks noEditPoints="1" noChangeArrowheads="1"/>
            </p:cNvSpPr>
            <p:nvPr>
              <p:custDataLst>
                <p:tags r:id="rId14"/>
              </p:custDataLst>
            </p:nvPr>
          </p:nvSpPr>
          <p:spPr bwMode="auto">
            <a:xfrm>
              <a:off x="4157782" y="3528284"/>
              <a:ext cx="531155" cy="525275"/>
            </a:xfrm>
            <a:custGeom>
              <a:avLst/>
              <a:gdLst>
                <a:gd name="T0" fmla="*/ 271436 w 95"/>
                <a:gd name="T1" fmla="*/ 189679 h 93"/>
                <a:gd name="T2" fmla="*/ 314468 w 95"/>
                <a:gd name="T3" fmla="*/ 169713 h 93"/>
                <a:gd name="T4" fmla="*/ 314468 w 95"/>
                <a:gd name="T5" fmla="*/ 136436 h 93"/>
                <a:gd name="T6" fmla="*/ 271436 w 95"/>
                <a:gd name="T7" fmla="*/ 119798 h 93"/>
                <a:gd name="T8" fmla="*/ 264815 w 95"/>
                <a:gd name="T9" fmla="*/ 99831 h 93"/>
                <a:gd name="T10" fmla="*/ 281366 w 95"/>
                <a:gd name="T11" fmla="*/ 56571 h 93"/>
                <a:gd name="T12" fmla="*/ 254885 w 95"/>
                <a:gd name="T13" fmla="*/ 33277 h 93"/>
                <a:gd name="T14" fmla="*/ 211852 w 95"/>
                <a:gd name="T15" fmla="*/ 49916 h 93"/>
                <a:gd name="T16" fmla="*/ 195301 w 95"/>
                <a:gd name="T17" fmla="*/ 43260 h 93"/>
                <a:gd name="T18" fmla="*/ 175440 w 95"/>
                <a:gd name="T19" fmla="*/ 0 h 93"/>
                <a:gd name="T20" fmla="*/ 139028 w 95"/>
                <a:gd name="T21" fmla="*/ 0 h 93"/>
                <a:gd name="T22" fmla="*/ 122477 w 95"/>
                <a:gd name="T23" fmla="*/ 43260 h 93"/>
                <a:gd name="T24" fmla="*/ 102616 w 95"/>
                <a:gd name="T25" fmla="*/ 49916 h 93"/>
                <a:gd name="T26" fmla="*/ 59583 w 95"/>
                <a:gd name="T27" fmla="*/ 33277 h 93"/>
                <a:gd name="T28" fmla="*/ 33102 w 95"/>
                <a:gd name="T29" fmla="*/ 56571 h 93"/>
                <a:gd name="T30" fmla="*/ 52963 w 95"/>
                <a:gd name="T31" fmla="*/ 99831 h 93"/>
                <a:gd name="T32" fmla="*/ 43032 w 95"/>
                <a:gd name="T33" fmla="*/ 119798 h 93"/>
                <a:gd name="T34" fmla="*/ 0 w 95"/>
                <a:gd name="T35" fmla="*/ 136436 h 93"/>
                <a:gd name="T36" fmla="*/ 0 w 95"/>
                <a:gd name="T37" fmla="*/ 173041 h 93"/>
                <a:gd name="T38" fmla="*/ 43032 w 95"/>
                <a:gd name="T39" fmla="*/ 189679 h 93"/>
                <a:gd name="T40" fmla="*/ 52963 w 95"/>
                <a:gd name="T41" fmla="*/ 209646 h 93"/>
                <a:gd name="T42" fmla="*/ 36412 w 95"/>
                <a:gd name="T43" fmla="*/ 252906 h 93"/>
                <a:gd name="T44" fmla="*/ 59583 w 95"/>
                <a:gd name="T45" fmla="*/ 276200 h 93"/>
                <a:gd name="T46" fmla="*/ 102616 w 95"/>
                <a:gd name="T47" fmla="*/ 259561 h 93"/>
                <a:gd name="T48" fmla="*/ 122477 w 95"/>
                <a:gd name="T49" fmla="*/ 266217 h 93"/>
                <a:gd name="T50" fmla="*/ 142338 w 95"/>
                <a:gd name="T51" fmla="*/ 309477 h 93"/>
                <a:gd name="T52" fmla="*/ 175440 w 95"/>
                <a:gd name="T53" fmla="*/ 309477 h 93"/>
                <a:gd name="T54" fmla="*/ 195301 w 95"/>
                <a:gd name="T55" fmla="*/ 266217 h 93"/>
                <a:gd name="T56" fmla="*/ 211852 w 95"/>
                <a:gd name="T57" fmla="*/ 259561 h 93"/>
                <a:gd name="T58" fmla="*/ 258195 w 95"/>
                <a:gd name="T59" fmla="*/ 276200 h 93"/>
                <a:gd name="T60" fmla="*/ 281366 w 95"/>
                <a:gd name="T61" fmla="*/ 249578 h 93"/>
                <a:gd name="T62" fmla="*/ 264815 w 95"/>
                <a:gd name="T63" fmla="*/ 209646 h 93"/>
                <a:gd name="T64" fmla="*/ 271436 w 95"/>
                <a:gd name="T65" fmla="*/ 189679 h 93"/>
                <a:gd name="T66" fmla="*/ 158889 w 95"/>
                <a:gd name="T67" fmla="*/ 202990 h 93"/>
                <a:gd name="T68" fmla="*/ 109236 w 95"/>
                <a:gd name="T69" fmla="*/ 153075 h 93"/>
                <a:gd name="T70" fmla="*/ 158889 w 95"/>
                <a:gd name="T71" fmla="*/ 106487 h 93"/>
                <a:gd name="T72" fmla="*/ 208542 w 95"/>
                <a:gd name="T73" fmla="*/ 153075 h 93"/>
                <a:gd name="T74" fmla="*/ 158889 w 95"/>
                <a:gd name="T75" fmla="*/ 202990 h 93"/>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60000 65536"/>
                <a:gd name="T88" fmla="*/ 0 60000 65536"/>
                <a:gd name="T89" fmla="*/ 0 60000 65536"/>
                <a:gd name="T90" fmla="*/ 0 60000 65536"/>
                <a:gd name="T91" fmla="*/ 0 60000 65536"/>
                <a:gd name="T92" fmla="*/ 0 60000 65536"/>
                <a:gd name="T93" fmla="*/ 0 60000 65536"/>
                <a:gd name="T94" fmla="*/ 0 60000 65536"/>
                <a:gd name="T95" fmla="*/ 0 60000 65536"/>
                <a:gd name="T96" fmla="*/ 0 60000 65536"/>
                <a:gd name="T97" fmla="*/ 0 60000 65536"/>
                <a:gd name="T98" fmla="*/ 0 60000 65536"/>
                <a:gd name="T99" fmla="*/ 0 60000 65536"/>
                <a:gd name="T100" fmla="*/ 0 60000 65536"/>
                <a:gd name="T101" fmla="*/ 0 60000 65536"/>
                <a:gd name="T102" fmla="*/ 0 60000 65536"/>
                <a:gd name="T103" fmla="*/ 0 60000 65536"/>
                <a:gd name="T104" fmla="*/ 0 60000 65536"/>
                <a:gd name="T105" fmla="*/ 0 60000 65536"/>
                <a:gd name="T106" fmla="*/ 0 60000 65536"/>
                <a:gd name="T107" fmla="*/ 0 60000 65536"/>
                <a:gd name="T108" fmla="*/ 0 60000 65536"/>
                <a:gd name="T109" fmla="*/ 0 60000 65536"/>
                <a:gd name="T110" fmla="*/ 0 60000 65536"/>
                <a:gd name="T111" fmla="*/ 0 60000 65536"/>
                <a:gd name="T112" fmla="*/ 0 60000 65536"/>
                <a:gd name="T113" fmla="*/ 0 60000 65536"/>
                <a:gd name="T114" fmla="*/ 0 w 95"/>
                <a:gd name="T115" fmla="*/ 0 h 93"/>
                <a:gd name="T116" fmla="*/ 95 w 95"/>
                <a:gd name="T117" fmla="*/ 93 h 93"/>
              </a:gdLst>
              <a:ahLst/>
              <a:cxnLst>
                <a:cxn ang="T76">
                  <a:pos x="T0" y="T1"/>
                </a:cxn>
                <a:cxn ang="T77">
                  <a:pos x="T2" y="T3"/>
                </a:cxn>
                <a:cxn ang="T78">
                  <a:pos x="T4" y="T5"/>
                </a:cxn>
                <a:cxn ang="T79">
                  <a:pos x="T6" y="T7"/>
                </a:cxn>
                <a:cxn ang="T80">
                  <a:pos x="T8" y="T9"/>
                </a:cxn>
                <a:cxn ang="T81">
                  <a:pos x="T10" y="T11"/>
                </a:cxn>
                <a:cxn ang="T82">
                  <a:pos x="T12" y="T13"/>
                </a:cxn>
                <a:cxn ang="T83">
                  <a:pos x="T14" y="T15"/>
                </a:cxn>
                <a:cxn ang="T84">
                  <a:pos x="T16" y="T17"/>
                </a:cxn>
                <a:cxn ang="T85">
                  <a:pos x="T18" y="T19"/>
                </a:cxn>
                <a:cxn ang="T86">
                  <a:pos x="T20" y="T21"/>
                </a:cxn>
                <a:cxn ang="T87">
                  <a:pos x="T22" y="T23"/>
                </a:cxn>
                <a:cxn ang="T88">
                  <a:pos x="T24" y="T25"/>
                </a:cxn>
                <a:cxn ang="T89">
                  <a:pos x="T26" y="T27"/>
                </a:cxn>
                <a:cxn ang="T90">
                  <a:pos x="T28" y="T29"/>
                </a:cxn>
                <a:cxn ang="T91">
                  <a:pos x="T30" y="T31"/>
                </a:cxn>
                <a:cxn ang="T92">
                  <a:pos x="T32" y="T33"/>
                </a:cxn>
                <a:cxn ang="T93">
                  <a:pos x="T34" y="T35"/>
                </a:cxn>
                <a:cxn ang="T94">
                  <a:pos x="T36" y="T37"/>
                </a:cxn>
                <a:cxn ang="T95">
                  <a:pos x="T38" y="T39"/>
                </a:cxn>
                <a:cxn ang="T96">
                  <a:pos x="T40" y="T41"/>
                </a:cxn>
                <a:cxn ang="T97">
                  <a:pos x="T42" y="T43"/>
                </a:cxn>
                <a:cxn ang="T98">
                  <a:pos x="T44" y="T45"/>
                </a:cxn>
                <a:cxn ang="T99">
                  <a:pos x="T46" y="T47"/>
                </a:cxn>
                <a:cxn ang="T100">
                  <a:pos x="T48" y="T49"/>
                </a:cxn>
                <a:cxn ang="T101">
                  <a:pos x="T50" y="T51"/>
                </a:cxn>
                <a:cxn ang="T102">
                  <a:pos x="T52" y="T53"/>
                </a:cxn>
                <a:cxn ang="T103">
                  <a:pos x="T54" y="T55"/>
                </a:cxn>
                <a:cxn ang="T104">
                  <a:pos x="T56" y="T57"/>
                </a:cxn>
                <a:cxn ang="T105">
                  <a:pos x="T58" y="T59"/>
                </a:cxn>
                <a:cxn ang="T106">
                  <a:pos x="T60" y="T61"/>
                </a:cxn>
                <a:cxn ang="T107">
                  <a:pos x="T62" y="T63"/>
                </a:cxn>
                <a:cxn ang="T108">
                  <a:pos x="T64" y="T65"/>
                </a:cxn>
                <a:cxn ang="T109">
                  <a:pos x="T66" y="T67"/>
                </a:cxn>
                <a:cxn ang="T110">
                  <a:pos x="T68" y="T69"/>
                </a:cxn>
                <a:cxn ang="T111">
                  <a:pos x="T70" y="T71"/>
                </a:cxn>
                <a:cxn ang="T112">
                  <a:pos x="T72" y="T73"/>
                </a:cxn>
                <a:cxn ang="T113">
                  <a:pos x="T74" y="T75"/>
                </a:cxn>
              </a:cxnLst>
              <a:rect l="T114" t="T115" r="T116" b="T117"/>
              <a:pathLst>
                <a:path w="95" h="93">
                  <a:moveTo>
                    <a:pt x="82" y="57"/>
                  </a:moveTo>
                  <a:cubicBezTo>
                    <a:pt x="82" y="57"/>
                    <a:pt x="95" y="52"/>
                    <a:pt x="95" y="51"/>
                  </a:cubicBezTo>
                  <a:cubicBezTo>
                    <a:pt x="95" y="41"/>
                    <a:pt x="95" y="41"/>
                    <a:pt x="95" y="41"/>
                  </a:cubicBezTo>
                  <a:cubicBezTo>
                    <a:pt x="95" y="40"/>
                    <a:pt x="82" y="36"/>
                    <a:pt x="82" y="36"/>
                  </a:cubicBezTo>
                  <a:cubicBezTo>
                    <a:pt x="80" y="30"/>
                    <a:pt x="80" y="30"/>
                    <a:pt x="80" y="30"/>
                  </a:cubicBezTo>
                  <a:cubicBezTo>
                    <a:pt x="80" y="30"/>
                    <a:pt x="85" y="17"/>
                    <a:pt x="85" y="17"/>
                  </a:cubicBezTo>
                  <a:cubicBezTo>
                    <a:pt x="77" y="10"/>
                    <a:pt x="77" y="10"/>
                    <a:pt x="77" y="10"/>
                  </a:cubicBezTo>
                  <a:cubicBezTo>
                    <a:pt x="77" y="9"/>
                    <a:pt x="64" y="15"/>
                    <a:pt x="64" y="15"/>
                  </a:cubicBezTo>
                  <a:cubicBezTo>
                    <a:pt x="59" y="13"/>
                    <a:pt x="59" y="13"/>
                    <a:pt x="59" y="13"/>
                  </a:cubicBezTo>
                  <a:cubicBezTo>
                    <a:pt x="59" y="13"/>
                    <a:pt x="53" y="0"/>
                    <a:pt x="53" y="0"/>
                  </a:cubicBezTo>
                  <a:cubicBezTo>
                    <a:pt x="42" y="0"/>
                    <a:pt x="42" y="0"/>
                    <a:pt x="42" y="0"/>
                  </a:cubicBezTo>
                  <a:cubicBezTo>
                    <a:pt x="42" y="0"/>
                    <a:pt x="37" y="13"/>
                    <a:pt x="37" y="13"/>
                  </a:cubicBezTo>
                  <a:cubicBezTo>
                    <a:pt x="31" y="15"/>
                    <a:pt x="31" y="15"/>
                    <a:pt x="31" y="15"/>
                  </a:cubicBezTo>
                  <a:cubicBezTo>
                    <a:pt x="31" y="15"/>
                    <a:pt x="18" y="10"/>
                    <a:pt x="18" y="10"/>
                  </a:cubicBezTo>
                  <a:cubicBezTo>
                    <a:pt x="10" y="17"/>
                    <a:pt x="10" y="17"/>
                    <a:pt x="10" y="17"/>
                  </a:cubicBezTo>
                  <a:cubicBezTo>
                    <a:pt x="10" y="18"/>
                    <a:pt x="16" y="30"/>
                    <a:pt x="16" y="30"/>
                  </a:cubicBezTo>
                  <a:cubicBezTo>
                    <a:pt x="13" y="36"/>
                    <a:pt x="13" y="36"/>
                    <a:pt x="13" y="36"/>
                  </a:cubicBezTo>
                  <a:cubicBezTo>
                    <a:pt x="13" y="36"/>
                    <a:pt x="0" y="41"/>
                    <a:pt x="0" y="41"/>
                  </a:cubicBezTo>
                  <a:cubicBezTo>
                    <a:pt x="0" y="52"/>
                    <a:pt x="0" y="52"/>
                    <a:pt x="0" y="52"/>
                  </a:cubicBezTo>
                  <a:cubicBezTo>
                    <a:pt x="0" y="52"/>
                    <a:pt x="13" y="57"/>
                    <a:pt x="13" y="57"/>
                  </a:cubicBezTo>
                  <a:cubicBezTo>
                    <a:pt x="16" y="63"/>
                    <a:pt x="16" y="63"/>
                    <a:pt x="16" y="63"/>
                  </a:cubicBezTo>
                  <a:cubicBezTo>
                    <a:pt x="16" y="63"/>
                    <a:pt x="10" y="75"/>
                    <a:pt x="11" y="76"/>
                  </a:cubicBezTo>
                  <a:cubicBezTo>
                    <a:pt x="18" y="83"/>
                    <a:pt x="18" y="83"/>
                    <a:pt x="18" y="83"/>
                  </a:cubicBezTo>
                  <a:cubicBezTo>
                    <a:pt x="19" y="84"/>
                    <a:pt x="31" y="78"/>
                    <a:pt x="31" y="78"/>
                  </a:cubicBezTo>
                  <a:cubicBezTo>
                    <a:pt x="37" y="80"/>
                    <a:pt x="37" y="80"/>
                    <a:pt x="37" y="80"/>
                  </a:cubicBezTo>
                  <a:cubicBezTo>
                    <a:pt x="37" y="80"/>
                    <a:pt x="42" y="93"/>
                    <a:pt x="43" y="93"/>
                  </a:cubicBezTo>
                  <a:cubicBezTo>
                    <a:pt x="53" y="93"/>
                    <a:pt x="53" y="93"/>
                    <a:pt x="53" y="93"/>
                  </a:cubicBezTo>
                  <a:cubicBezTo>
                    <a:pt x="54" y="93"/>
                    <a:pt x="59" y="80"/>
                    <a:pt x="59" y="80"/>
                  </a:cubicBezTo>
                  <a:cubicBezTo>
                    <a:pt x="64" y="78"/>
                    <a:pt x="64" y="78"/>
                    <a:pt x="64" y="78"/>
                  </a:cubicBezTo>
                  <a:cubicBezTo>
                    <a:pt x="64" y="78"/>
                    <a:pt x="77" y="83"/>
                    <a:pt x="78" y="83"/>
                  </a:cubicBezTo>
                  <a:cubicBezTo>
                    <a:pt x="85" y="75"/>
                    <a:pt x="85" y="75"/>
                    <a:pt x="85" y="75"/>
                  </a:cubicBezTo>
                  <a:cubicBezTo>
                    <a:pt x="86" y="75"/>
                    <a:pt x="80" y="63"/>
                    <a:pt x="80" y="63"/>
                  </a:cubicBezTo>
                  <a:lnTo>
                    <a:pt x="82" y="57"/>
                  </a:lnTo>
                  <a:close/>
                  <a:moveTo>
                    <a:pt x="48" y="61"/>
                  </a:moveTo>
                  <a:cubicBezTo>
                    <a:pt x="39" y="61"/>
                    <a:pt x="33" y="55"/>
                    <a:pt x="33" y="46"/>
                  </a:cubicBezTo>
                  <a:cubicBezTo>
                    <a:pt x="33" y="38"/>
                    <a:pt x="39" y="32"/>
                    <a:pt x="48" y="32"/>
                  </a:cubicBezTo>
                  <a:cubicBezTo>
                    <a:pt x="56" y="32"/>
                    <a:pt x="63" y="38"/>
                    <a:pt x="63" y="46"/>
                  </a:cubicBezTo>
                  <a:cubicBezTo>
                    <a:pt x="63" y="55"/>
                    <a:pt x="56" y="61"/>
                    <a:pt x="48" y="61"/>
                  </a:cubicBezTo>
                  <a:close/>
                </a:path>
              </a:pathLst>
            </a:custGeom>
            <a:solidFill>
              <a:srgbClr val="FEFFFF"/>
            </a:solidFill>
            <a:ln w="9525" cmpd="sng">
              <a:noFill/>
              <a:bevel/>
              <a:headEnd/>
              <a:tailEnd/>
            </a:ln>
          </p:spPr>
          <p:txBody>
            <a:bodyPr>
              <a:normAutofit/>
            </a:bodyPr>
            <a:lstStyle/>
            <a:p>
              <a:pPr>
                <a:defRPr/>
              </a:pPr>
              <a:endParaRPr lang="zh-CN" altLang="en-US" sz="1600">
                <a:latin typeface="微软雅黑" pitchFamily="34" charset="-122"/>
                <a:ea typeface="微软雅黑" pitchFamily="34" charset="-122"/>
              </a:endParaRPr>
            </a:p>
          </p:txBody>
        </p:sp>
        <p:sp>
          <p:nvSpPr>
            <p:cNvPr id="14" name="MH_Other_15"/>
            <p:cNvSpPr>
              <a:spLocks noChangeArrowheads="1"/>
            </p:cNvSpPr>
            <p:nvPr>
              <p:custDataLst>
                <p:tags r:id="rId15"/>
              </p:custDataLst>
            </p:nvPr>
          </p:nvSpPr>
          <p:spPr bwMode="auto">
            <a:xfrm>
              <a:off x="4367500" y="3736043"/>
              <a:ext cx="109759" cy="105839"/>
            </a:xfrm>
            <a:prstGeom prst="ellipse">
              <a:avLst/>
            </a:prstGeom>
            <a:solidFill>
              <a:srgbClr val="FEFFFF"/>
            </a:solidFill>
            <a:ln w="9525">
              <a:noFill/>
              <a:bevel/>
              <a:headEnd/>
              <a:tailEnd/>
            </a:ln>
          </p:spPr>
          <p:txBody>
            <a:bodyPr>
              <a:normAutofit fontScale="25000" lnSpcReduction="20000"/>
            </a:bodyPr>
            <a:lstStyle/>
            <a:p>
              <a:pPr>
                <a:defRPr/>
              </a:pPr>
              <a:endParaRPr lang="zh-CN" altLang="zh-CN" sz="1600">
                <a:latin typeface="微软雅黑" pitchFamily="34" charset="-122"/>
                <a:ea typeface="微软雅黑" pitchFamily="34" charset="-122"/>
                <a:sym typeface="Calibri" pitchFamily="34" charset="0"/>
              </a:endParaRPr>
            </a:p>
          </p:txBody>
        </p:sp>
      </p:grpSp>
      <p:grpSp>
        <p:nvGrpSpPr>
          <p:cNvPr id="15" name="组合 14"/>
          <p:cNvGrpSpPr/>
          <p:nvPr/>
        </p:nvGrpSpPr>
        <p:grpSpPr>
          <a:xfrm>
            <a:off x="7264355" y="3263687"/>
            <a:ext cx="1027031" cy="1030951"/>
            <a:chOff x="7264355" y="3263687"/>
            <a:chExt cx="1027031" cy="1030951"/>
          </a:xfrm>
        </p:grpSpPr>
        <p:sp>
          <p:nvSpPr>
            <p:cNvPr id="16" name="MH_Other_6"/>
            <p:cNvSpPr>
              <a:spLocks noChangeArrowheads="1"/>
            </p:cNvSpPr>
            <p:nvPr>
              <p:custDataLst>
                <p:tags r:id="rId11"/>
              </p:custDataLst>
            </p:nvPr>
          </p:nvSpPr>
          <p:spPr bwMode="auto">
            <a:xfrm>
              <a:off x="7264355" y="3263687"/>
              <a:ext cx="1027031" cy="1030951"/>
            </a:xfrm>
            <a:prstGeom prst="ellipse">
              <a:avLst/>
            </a:prstGeom>
            <a:solidFill>
              <a:srgbClr val="C75050"/>
            </a:solidFill>
            <a:ln w="28575">
              <a:noFill/>
              <a:bevel/>
              <a:headEnd/>
              <a:tailEnd/>
            </a:ln>
          </p:spPr>
          <p:txBody>
            <a:bodyPr anchor="ctr">
              <a:normAutofit fontScale="62500" lnSpcReduction="20000"/>
            </a:bodyPr>
            <a:lstStyle/>
            <a:p>
              <a:pPr algn="ctr">
                <a:defRPr/>
              </a:pPr>
              <a:endParaRPr lang="zh-CN" altLang="zh-CN" sz="8000">
                <a:solidFill>
                  <a:schemeClr val="bg1"/>
                </a:solidFill>
                <a:latin typeface="微软雅黑" pitchFamily="34" charset="-122"/>
                <a:ea typeface="微软雅黑" pitchFamily="34" charset="-122"/>
                <a:sym typeface="Calibri" pitchFamily="34" charset="0"/>
              </a:endParaRPr>
            </a:p>
          </p:txBody>
        </p:sp>
        <p:sp>
          <p:nvSpPr>
            <p:cNvPr id="17" name="MH_Other_16"/>
            <p:cNvSpPr>
              <a:spLocks noChangeArrowheads="1"/>
            </p:cNvSpPr>
            <p:nvPr>
              <p:custDataLst>
                <p:tags r:id="rId12"/>
              </p:custDataLst>
            </p:nvPr>
          </p:nvSpPr>
          <p:spPr bwMode="auto">
            <a:xfrm>
              <a:off x="7560314" y="3479285"/>
              <a:ext cx="435116" cy="546836"/>
            </a:xfrm>
            <a:custGeom>
              <a:avLst/>
              <a:gdLst>
                <a:gd name="connsiteX0" fmla="*/ 7193 w 352425"/>
                <a:gd name="connsiteY0" fmla="*/ 298450 h 442913"/>
                <a:gd name="connsiteX1" fmla="*/ 176213 w 352425"/>
                <a:gd name="connsiteY1" fmla="*/ 352624 h 442913"/>
                <a:gd name="connsiteX2" fmla="*/ 345233 w 352425"/>
                <a:gd name="connsiteY2" fmla="*/ 298450 h 442913"/>
                <a:gd name="connsiteX3" fmla="*/ 352425 w 352425"/>
                <a:gd name="connsiteY3" fmla="*/ 312896 h 442913"/>
                <a:gd name="connsiteX4" fmla="*/ 352425 w 352425"/>
                <a:gd name="connsiteY4" fmla="*/ 367070 h 442913"/>
                <a:gd name="connsiteX5" fmla="*/ 176213 w 352425"/>
                <a:gd name="connsiteY5" fmla="*/ 442913 h 442913"/>
                <a:gd name="connsiteX6" fmla="*/ 0 w 352425"/>
                <a:gd name="connsiteY6" fmla="*/ 367070 h 442913"/>
                <a:gd name="connsiteX7" fmla="*/ 0 w 352425"/>
                <a:gd name="connsiteY7" fmla="*/ 312896 h 442913"/>
                <a:gd name="connsiteX8" fmla="*/ 7193 w 352425"/>
                <a:gd name="connsiteY8" fmla="*/ 298450 h 442913"/>
                <a:gd name="connsiteX9" fmla="*/ 7193 w 352425"/>
                <a:gd name="connsiteY9" fmla="*/ 184150 h 442913"/>
                <a:gd name="connsiteX10" fmla="*/ 176213 w 352425"/>
                <a:gd name="connsiteY10" fmla="*/ 243205 h 442913"/>
                <a:gd name="connsiteX11" fmla="*/ 345233 w 352425"/>
                <a:gd name="connsiteY11" fmla="*/ 184150 h 442913"/>
                <a:gd name="connsiteX12" fmla="*/ 352425 w 352425"/>
                <a:gd name="connsiteY12" fmla="*/ 202605 h 442913"/>
                <a:gd name="connsiteX13" fmla="*/ 352425 w 352425"/>
                <a:gd name="connsiteY13" fmla="*/ 257969 h 442913"/>
                <a:gd name="connsiteX14" fmla="*/ 176213 w 352425"/>
                <a:gd name="connsiteY14" fmla="*/ 331788 h 442913"/>
                <a:gd name="connsiteX15" fmla="*/ 0 w 352425"/>
                <a:gd name="connsiteY15" fmla="*/ 257969 h 442913"/>
                <a:gd name="connsiteX16" fmla="*/ 0 w 352425"/>
                <a:gd name="connsiteY16" fmla="*/ 202605 h 442913"/>
                <a:gd name="connsiteX17" fmla="*/ 7193 w 352425"/>
                <a:gd name="connsiteY17" fmla="*/ 184150 h 442913"/>
                <a:gd name="connsiteX18" fmla="*/ 7193 w 352425"/>
                <a:gd name="connsiteY18" fmla="*/ 76200 h 442913"/>
                <a:gd name="connsiteX19" fmla="*/ 176213 w 352425"/>
                <a:gd name="connsiteY19" fmla="*/ 130795 h 442913"/>
                <a:gd name="connsiteX20" fmla="*/ 345233 w 352425"/>
                <a:gd name="connsiteY20" fmla="*/ 76200 h 442913"/>
                <a:gd name="connsiteX21" fmla="*/ 352425 w 352425"/>
                <a:gd name="connsiteY21" fmla="*/ 94398 h 442913"/>
                <a:gd name="connsiteX22" fmla="*/ 352425 w 352425"/>
                <a:gd name="connsiteY22" fmla="*/ 148993 h 442913"/>
                <a:gd name="connsiteX23" fmla="*/ 176213 w 352425"/>
                <a:gd name="connsiteY23" fmla="*/ 225425 h 442913"/>
                <a:gd name="connsiteX24" fmla="*/ 0 w 352425"/>
                <a:gd name="connsiteY24" fmla="*/ 148993 h 442913"/>
                <a:gd name="connsiteX25" fmla="*/ 0 w 352425"/>
                <a:gd name="connsiteY25" fmla="*/ 94398 h 442913"/>
                <a:gd name="connsiteX26" fmla="*/ 7193 w 352425"/>
                <a:gd name="connsiteY26" fmla="*/ 76200 h 442913"/>
                <a:gd name="connsiteX27" fmla="*/ 177006 w 352425"/>
                <a:gd name="connsiteY27" fmla="*/ 0 h 442913"/>
                <a:gd name="connsiteX28" fmla="*/ 349250 w 352425"/>
                <a:gd name="connsiteY28" fmla="*/ 57944 h 442913"/>
                <a:gd name="connsiteX29" fmla="*/ 177006 w 352425"/>
                <a:gd name="connsiteY29" fmla="*/ 115888 h 442913"/>
                <a:gd name="connsiteX30" fmla="*/ 4762 w 352425"/>
                <a:gd name="connsiteY30" fmla="*/ 57944 h 442913"/>
                <a:gd name="connsiteX31" fmla="*/ 177006 w 352425"/>
                <a:gd name="connsiteY31" fmla="*/ 0 h 4429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Lst>
              <a:rect l="l" t="t" r="r" b="b"/>
              <a:pathLst>
                <a:path w="352425" h="442913">
                  <a:moveTo>
                    <a:pt x="7193" y="298450"/>
                  </a:moveTo>
                  <a:cubicBezTo>
                    <a:pt x="25173" y="330954"/>
                    <a:pt x="93501" y="352624"/>
                    <a:pt x="176213" y="352624"/>
                  </a:cubicBezTo>
                  <a:cubicBezTo>
                    <a:pt x="258925" y="352624"/>
                    <a:pt x="327252" y="330954"/>
                    <a:pt x="345233" y="298450"/>
                  </a:cubicBezTo>
                  <a:cubicBezTo>
                    <a:pt x="348829" y="302062"/>
                    <a:pt x="352425" y="309285"/>
                    <a:pt x="352425" y="312896"/>
                  </a:cubicBezTo>
                  <a:cubicBezTo>
                    <a:pt x="352425" y="312896"/>
                    <a:pt x="352425" y="312896"/>
                    <a:pt x="352425" y="367070"/>
                  </a:cubicBezTo>
                  <a:cubicBezTo>
                    <a:pt x="352425" y="410409"/>
                    <a:pt x="273309" y="442913"/>
                    <a:pt x="176213" y="442913"/>
                  </a:cubicBezTo>
                  <a:cubicBezTo>
                    <a:pt x="79116" y="442913"/>
                    <a:pt x="0" y="410409"/>
                    <a:pt x="0" y="367070"/>
                  </a:cubicBezTo>
                  <a:cubicBezTo>
                    <a:pt x="0" y="367070"/>
                    <a:pt x="0" y="367070"/>
                    <a:pt x="0" y="312896"/>
                  </a:cubicBezTo>
                  <a:cubicBezTo>
                    <a:pt x="0" y="309285"/>
                    <a:pt x="3596" y="302062"/>
                    <a:pt x="7193" y="298450"/>
                  </a:cubicBezTo>
                  <a:close/>
                  <a:moveTo>
                    <a:pt x="7193" y="184150"/>
                  </a:moveTo>
                  <a:cubicBezTo>
                    <a:pt x="25173" y="217369"/>
                    <a:pt x="93501" y="243205"/>
                    <a:pt x="176213" y="243205"/>
                  </a:cubicBezTo>
                  <a:cubicBezTo>
                    <a:pt x="258925" y="243205"/>
                    <a:pt x="327252" y="217369"/>
                    <a:pt x="345233" y="184150"/>
                  </a:cubicBezTo>
                  <a:cubicBezTo>
                    <a:pt x="348829" y="191532"/>
                    <a:pt x="352425" y="195223"/>
                    <a:pt x="352425" y="202605"/>
                  </a:cubicBezTo>
                  <a:cubicBezTo>
                    <a:pt x="352425" y="202605"/>
                    <a:pt x="352425" y="202605"/>
                    <a:pt x="352425" y="257969"/>
                  </a:cubicBezTo>
                  <a:cubicBezTo>
                    <a:pt x="352425" y="298570"/>
                    <a:pt x="273309" y="331788"/>
                    <a:pt x="176213" y="331788"/>
                  </a:cubicBezTo>
                  <a:cubicBezTo>
                    <a:pt x="79116" y="331788"/>
                    <a:pt x="0" y="298570"/>
                    <a:pt x="0" y="257969"/>
                  </a:cubicBezTo>
                  <a:cubicBezTo>
                    <a:pt x="0" y="257969"/>
                    <a:pt x="0" y="257969"/>
                    <a:pt x="0" y="202605"/>
                  </a:cubicBezTo>
                  <a:cubicBezTo>
                    <a:pt x="0" y="195223"/>
                    <a:pt x="3596" y="191532"/>
                    <a:pt x="7193" y="184150"/>
                  </a:cubicBezTo>
                  <a:close/>
                  <a:moveTo>
                    <a:pt x="7193" y="76200"/>
                  </a:moveTo>
                  <a:cubicBezTo>
                    <a:pt x="10789" y="108957"/>
                    <a:pt x="86308" y="130795"/>
                    <a:pt x="176213" y="130795"/>
                  </a:cubicBezTo>
                  <a:cubicBezTo>
                    <a:pt x="269713" y="130795"/>
                    <a:pt x="341637" y="108957"/>
                    <a:pt x="345233" y="76200"/>
                  </a:cubicBezTo>
                  <a:cubicBezTo>
                    <a:pt x="348829" y="83479"/>
                    <a:pt x="352425" y="87119"/>
                    <a:pt x="352425" y="94398"/>
                  </a:cubicBezTo>
                  <a:cubicBezTo>
                    <a:pt x="352425" y="94398"/>
                    <a:pt x="352425" y="94398"/>
                    <a:pt x="352425" y="148993"/>
                  </a:cubicBezTo>
                  <a:cubicBezTo>
                    <a:pt x="352425" y="189029"/>
                    <a:pt x="273309" y="225425"/>
                    <a:pt x="176213" y="225425"/>
                  </a:cubicBezTo>
                  <a:cubicBezTo>
                    <a:pt x="79116" y="225425"/>
                    <a:pt x="0" y="189029"/>
                    <a:pt x="0" y="148993"/>
                  </a:cubicBezTo>
                  <a:cubicBezTo>
                    <a:pt x="0" y="148993"/>
                    <a:pt x="0" y="148993"/>
                    <a:pt x="0" y="94398"/>
                  </a:cubicBezTo>
                  <a:cubicBezTo>
                    <a:pt x="0" y="87119"/>
                    <a:pt x="3596" y="83479"/>
                    <a:pt x="7193" y="76200"/>
                  </a:cubicBezTo>
                  <a:close/>
                  <a:moveTo>
                    <a:pt x="177006" y="0"/>
                  </a:moveTo>
                  <a:cubicBezTo>
                    <a:pt x="272134" y="0"/>
                    <a:pt x="349250" y="25942"/>
                    <a:pt x="349250" y="57944"/>
                  </a:cubicBezTo>
                  <a:cubicBezTo>
                    <a:pt x="349250" y="89946"/>
                    <a:pt x="272134" y="115888"/>
                    <a:pt x="177006" y="115888"/>
                  </a:cubicBezTo>
                  <a:cubicBezTo>
                    <a:pt x="81878" y="115888"/>
                    <a:pt x="4762" y="89946"/>
                    <a:pt x="4762" y="57944"/>
                  </a:cubicBezTo>
                  <a:cubicBezTo>
                    <a:pt x="4762" y="25942"/>
                    <a:pt x="81878" y="0"/>
                    <a:pt x="177006" y="0"/>
                  </a:cubicBezTo>
                  <a:close/>
                </a:path>
              </a:pathLst>
            </a:custGeom>
            <a:solidFill>
              <a:srgbClr val="FEFFFF"/>
            </a:solidFill>
            <a:ln w="9525">
              <a:noFill/>
              <a:bevel/>
              <a:headEnd/>
              <a:tailEnd/>
            </a:ln>
          </p:spPr>
          <p:txBody>
            <a:bodyPr/>
            <a:lstStyle/>
            <a:p>
              <a:pPr>
                <a:defRPr/>
              </a:pPr>
              <a:endParaRPr lang="zh-CN" altLang="zh-CN" sz="1600">
                <a:latin typeface="微软雅黑" pitchFamily="34" charset="-122"/>
                <a:ea typeface="微软雅黑" pitchFamily="34" charset="-122"/>
                <a:sym typeface="Calibri" pitchFamily="34" charset="0"/>
              </a:endParaRPr>
            </a:p>
          </p:txBody>
        </p:sp>
      </p:grpSp>
      <p:grpSp>
        <p:nvGrpSpPr>
          <p:cNvPr id="18" name="组合 17"/>
          <p:cNvGrpSpPr/>
          <p:nvPr/>
        </p:nvGrpSpPr>
        <p:grpSpPr>
          <a:xfrm>
            <a:off x="4394941" y="4494556"/>
            <a:ext cx="1025072" cy="1032911"/>
            <a:chOff x="4394941" y="4494556"/>
            <a:chExt cx="1025072" cy="1032911"/>
          </a:xfrm>
        </p:grpSpPr>
        <p:sp>
          <p:nvSpPr>
            <p:cNvPr id="19" name="MH_Other_4"/>
            <p:cNvSpPr>
              <a:spLocks noChangeArrowheads="1"/>
            </p:cNvSpPr>
            <p:nvPr>
              <p:custDataLst>
                <p:tags r:id="rId9"/>
              </p:custDataLst>
            </p:nvPr>
          </p:nvSpPr>
          <p:spPr bwMode="auto">
            <a:xfrm>
              <a:off x="4394941" y="4494556"/>
              <a:ext cx="1025072" cy="1032911"/>
            </a:xfrm>
            <a:prstGeom prst="ellipse">
              <a:avLst/>
            </a:prstGeom>
            <a:solidFill>
              <a:srgbClr val="C75050"/>
            </a:solidFill>
            <a:ln w="28575">
              <a:noFill/>
              <a:bevel/>
              <a:headEnd/>
              <a:tailEnd/>
            </a:ln>
          </p:spPr>
          <p:txBody>
            <a:bodyPr anchor="ctr">
              <a:normAutofit fontScale="62500" lnSpcReduction="20000"/>
            </a:bodyPr>
            <a:lstStyle/>
            <a:p>
              <a:pPr algn="ctr">
                <a:defRPr/>
              </a:pPr>
              <a:endParaRPr lang="zh-CN" altLang="zh-CN" sz="8000">
                <a:solidFill>
                  <a:schemeClr val="bg1"/>
                </a:solidFill>
                <a:latin typeface="微软雅黑" pitchFamily="34" charset="-122"/>
                <a:ea typeface="微软雅黑" pitchFamily="34" charset="-122"/>
                <a:sym typeface="Calibri" pitchFamily="34" charset="0"/>
              </a:endParaRPr>
            </a:p>
          </p:txBody>
        </p:sp>
        <p:sp>
          <p:nvSpPr>
            <p:cNvPr id="20" name="MH_Other_17"/>
            <p:cNvSpPr>
              <a:spLocks noEditPoints="1" noChangeArrowheads="1"/>
            </p:cNvSpPr>
            <p:nvPr>
              <p:custDataLst>
                <p:tags r:id="rId10"/>
              </p:custDataLst>
            </p:nvPr>
          </p:nvSpPr>
          <p:spPr bwMode="auto">
            <a:xfrm>
              <a:off x="4612498" y="4761113"/>
              <a:ext cx="509596" cy="499796"/>
            </a:xfrm>
            <a:custGeom>
              <a:avLst/>
              <a:gdLst>
                <a:gd name="T0" fmla="*/ 2147483646 w 113"/>
                <a:gd name="T1" fmla="*/ 2147483646 h 112"/>
                <a:gd name="T2" fmla="*/ 2147483646 w 113"/>
                <a:gd name="T3" fmla="*/ 2147483646 h 112"/>
                <a:gd name="T4" fmla="*/ 2147483646 w 113"/>
                <a:gd name="T5" fmla="*/ 2147483646 h 112"/>
                <a:gd name="T6" fmla="*/ 2147483646 w 113"/>
                <a:gd name="T7" fmla="*/ 2147483646 h 112"/>
                <a:gd name="T8" fmla="*/ 2147483646 w 113"/>
                <a:gd name="T9" fmla="*/ 2147483646 h 112"/>
                <a:gd name="T10" fmla="*/ 2147483646 w 113"/>
                <a:gd name="T11" fmla="*/ 2147483646 h 112"/>
                <a:gd name="T12" fmla="*/ 2147483646 w 113"/>
                <a:gd name="T13" fmla="*/ 2147483646 h 112"/>
                <a:gd name="T14" fmla="*/ 2147483646 w 113"/>
                <a:gd name="T15" fmla="*/ 2147483646 h 112"/>
                <a:gd name="T16" fmla="*/ 2147483646 w 113"/>
                <a:gd name="T17" fmla="*/ 2147483646 h 112"/>
                <a:gd name="T18" fmla="*/ 2147483646 w 113"/>
                <a:gd name="T19" fmla="*/ 2147483646 h 112"/>
                <a:gd name="T20" fmla="*/ 2147483646 w 113"/>
                <a:gd name="T21" fmla="*/ 2147483646 h 112"/>
                <a:gd name="T22" fmla="*/ 2147483646 w 113"/>
                <a:gd name="T23" fmla="*/ 2147483646 h 112"/>
                <a:gd name="T24" fmla="*/ 2147483646 w 113"/>
                <a:gd name="T25" fmla="*/ 2147483646 h 112"/>
                <a:gd name="T26" fmla="*/ 2147483646 w 113"/>
                <a:gd name="T27" fmla="*/ 2147483646 h 112"/>
                <a:gd name="T28" fmla="*/ 2147483646 w 113"/>
                <a:gd name="T29" fmla="*/ 2147483646 h 112"/>
                <a:gd name="T30" fmla="*/ 2147483646 w 113"/>
                <a:gd name="T31" fmla="*/ 2147483646 h 112"/>
                <a:gd name="T32" fmla="*/ 2147483646 w 113"/>
                <a:gd name="T33" fmla="*/ 2147483646 h 112"/>
                <a:gd name="T34" fmla="*/ 2147483646 w 113"/>
                <a:gd name="T35" fmla="*/ 2147483646 h 112"/>
                <a:gd name="T36" fmla="*/ 0 60000 65536"/>
                <a:gd name="T37" fmla="*/ 0 60000 65536"/>
                <a:gd name="T38" fmla="*/ 0 60000 65536"/>
                <a:gd name="T39" fmla="*/ 0 60000 65536"/>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w 113"/>
                <a:gd name="T55" fmla="*/ 0 h 112"/>
                <a:gd name="T56" fmla="*/ 113 w 113"/>
                <a:gd name="T57" fmla="*/ 112 h 112"/>
              </a:gdLst>
              <a:ahLst/>
              <a:cxnLst>
                <a:cxn ang="T36">
                  <a:pos x="T0" y="T1"/>
                </a:cxn>
                <a:cxn ang="T37">
                  <a:pos x="T2" y="T3"/>
                </a:cxn>
                <a:cxn ang="T38">
                  <a:pos x="T4" y="T5"/>
                </a:cxn>
                <a:cxn ang="T39">
                  <a:pos x="T6" y="T7"/>
                </a:cxn>
                <a:cxn ang="T40">
                  <a:pos x="T8" y="T9"/>
                </a:cxn>
                <a:cxn ang="T41">
                  <a:pos x="T10" y="T11"/>
                </a:cxn>
                <a:cxn ang="T42">
                  <a:pos x="T12" y="T13"/>
                </a:cxn>
                <a:cxn ang="T43">
                  <a:pos x="T14" y="T15"/>
                </a:cxn>
                <a:cxn ang="T44">
                  <a:pos x="T16" y="T17"/>
                </a:cxn>
                <a:cxn ang="T45">
                  <a:pos x="T18" y="T19"/>
                </a:cxn>
                <a:cxn ang="T46">
                  <a:pos x="T20" y="T21"/>
                </a:cxn>
                <a:cxn ang="T47">
                  <a:pos x="T22" y="T23"/>
                </a:cxn>
                <a:cxn ang="T48">
                  <a:pos x="T24" y="T25"/>
                </a:cxn>
                <a:cxn ang="T49">
                  <a:pos x="T26" y="T27"/>
                </a:cxn>
                <a:cxn ang="T50">
                  <a:pos x="T28" y="T29"/>
                </a:cxn>
                <a:cxn ang="T51">
                  <a:pos x="T30" y="T31"/>
                </a:cxn>
                <a:cxn ang="T52">
                  <a:pos x="T32" y="T33"/>
                </a:cxn>
                <a:cxn ang="T53">
                  <a:pos x="T34" y="T35"/>
                </a:cxn>
              </a:cxnLst>
              <a:rect l="T54" t="T55" r="T56" b="T57"/>
              <a:pathLst>
                <a:path w="113" h="112">
                  <a:moveTo>
                    <a:pt x="14" y="13"/>
                  </a:moveTo>
                  <a:cubicBezTo>
                    <a:pt x="0" y="27"/>
                    <a:pt x="0" y="49"/>
                    <a:pt x="14" y="63"/>
                  </a:cubicBezTo>
                  <a:cubicBezTo>
                    <a:pt x="23" y="72"/>
                    <a:pt x="37" y="75"/>
                    <a:pt x="49" y="71"/>
                  </a:cubicBezTo>
                  <a:cubicBezTo>
                    <a:pt x="60" y="82"/>
                    <a:pt x="60" y="82"/>
                    <a:pt x="60" y="82"/>
                  </a:cubicBezTo>
                  <a:cubicBezTo>
                    <a:pt x="60" y="82"/>
                    <a:pt x="70" y="74"/>
                    <a:pt x="75" y="79"/>
                  </a:cubicBezTo>
                  <a:cubicBezTo>
                    <a:pt x="79" y="83"/>
                    <a:pt x="76" y="89"/>
                    <a:pt x="75" y="93"/>
                  </a:cubicBezTo>
                  <a:cubicBezTo>
                    <a:pt x="74" y="95"/>
                    <a:pt x="73" y="99"/>
                    <a:pt x="78" y="97"/>
                  </a:cubicBezTo>
                  <a:cubicBezTo>
                    <a:pt x="81" y="96"/>
                    <a:pt x="88" y="92"/>
                    <a:pt x="92" y="97"/>
                  </a:cubicBezTo>
                  <a:cubicBezTo>
                    <a:pt x="97" y="102"/>
                    <a:pt x="91" y="112"/>
                    <a:pt x="91" y="112"/>
                  </a:cubicBezTo>
                  <a:cubicBezTo>
                    <a:pt x="113" y="112"/>
                    <a:pt x="113" y="112"/>
                    <a:pt x="113" y="112"/>
                  </a:cubicBezTo>
                  <a:cubicBezTo>
                    <a:pt x="113" y="91"/>
                    <a:pt x="113" y="91"/>
                    <a:pt x="113" y="91"/>
                  </a:cubicBezTo>
                  <a:cubicBezTo>
                    <a:pt x="71" y="49"/>
                    <a:pt x="71" y="49"/>
                    <a:pt x="71" y="49"/>
                  </a:cubicBezTo>
                  <a:cubicBezTo>
                    <a:pt x="75" y="37"/>
                    <a:pt x="72" y="23"/>
                    <a:pt x="63" y="13"/>
                  </a:cubicBezTo>
                  <a:cubicBezTo>
                    <a:pt x="49" y="0"/>
                    <a:pt x="27" y="0"/>
                    <a:pt x="14" y="13"/>
                  </a:cubicBezTo>
                  <a:close/>
                  <a:moveTo>
                    <a:pt x="17" y="53"/>
                  </a:moveTo>
                  <a:cubicBezTo>
                    <a:pt x="11" y="43"/>
                    <a:pt x="12" y="29"/>
                    <a:pt x="20" y="20"/>
                  </a:cubicBezTo>
                  <a:cubicBezTo>
                    <a:pt x="29" y="12"/>
                    <a:pt x="43" y="11"/>
                    <a:pt x="53" y="17"/>
                  </a:cubicBezTo>
                  <a:lnTo>
                    <a:pt x="17" y="53"/>
                  </a:lnTo>
                  <a:close/>
                </a:path>
              </a:pathLst>
            </a:custGeom>
            <a:solidFill>
              <a:srgbClr val="FEFFFF"/>
            </a:solidFill>
            <a:ln>
              <a:noFill/>
            </a:ln>
            <a:extLst>
              <a:ext uri="{91240B29-F687-4F45-9708-019B960494DF}">
                <a14:hiddenLine xmlns:a14="http://schemas.microsoft.com/office/drawing/2010/main" xmlns="" w="9525" cmpd="sng">
                  <a:solidFill>
                    <a:srgbClr val="000000"/>
                  </a:solidFill>
                  <a:bevel/>
                  <a:headEnd/>
                  <a:tailEnd/>
                </a14:hiddenLine>
              </a:ext>
            </a:extLst>
          </p:spPr>
          <p:txBody>
            <a:bodyPr/>
            <a:lstStyle/>
            <a:p>
              <a:endParaRPr lang="zh-CN" altLang="en-US">
                <a:latin typeface="微软雅黑" pitchFamily="34" charset="-122"/>
                <a:ea typeface="微软雅黑" pitchFamily="34" charset="-122"/>
              </a:endParaRPr>
            </a:p>
          </p:txBody>
        </p:sp>
      </p:grpSp>
      <p:grpSp>
        <p:nvGrpSpPr>
          <p:cNvPr id="21" name="组合 20"/>
          <p:cNvGrpSpPr/>
          <p:nvPr/>
        </p:nvGrpSpPr>
        <p:grpSpPr>
          <a:xfrm>
            <a:off x="6854719" y="4494556"/>
            <a:ext cx="1025071" cy="1032911"/>
            <a:chOff x="6854719" y="4494556"/>
            <a:chExt cx="1025071" cy="1032911"/>
          </a:xfrm>
        </p:grpSpPr>
        <p:sp>
          <p:nvSpPr>
            <p:cNvPr id="22" name="MH_Other_7"/>
            <p:cNvSpPr>
              <a:spLocks noChangeArrowheads="1"/>
            </p:cNvSpPr>
            <p:nvPr>
              <p:custDataLst>
                <p:tags r:id="rId7"/>
              </p:custDataLst>
            </p:nvPr>
          </p:nvSpPr>
          <p:spPr bwMode="auto">
            <a:xfrm>
              <a:off x="6854719" y="4494556"/>
              <a:ext cx="1025071" cy="1032911"/>
            </a:xfrm>
            <a:prstGeom prst="ellipse">
              <a:avLst/>
            </a:prstGeom>
            <a:solidFill>
              <a:srgbClr val="404040"/>
            </a:solidFill>
            <a:ln w="28575">
              <a:noFill/>
              <a:bevel/>
              <a:headEnd/>
              <a:tailEnd/>
            </a:ln>
          </p:spPr>
          <p:txBody>
            <a:bodyPr anchor="ctr">
              <a:normAutofit fontScale="62500" lnSpcReduction="20000"/>
            </a:bodyPr>
            <a:lstStyle/>
            <a:p>
              <a:pPr algn="ctr">
                <a:defRPr/>
              </a:pPr>
              <a:endParaRPr lang="zh-CN" altLang="zh-CN" sz="8000">
                <a:solidFill>
                  <a:schemeClr val="bg1"/>
                </a:solidFill>
                <a:latin typeface="微软雅黑" pitchFamily="34" charset="-122"/>
                <a:ea typeface="微软雅黑" pitchFamily="34" charset="-122"/>
                <a:sym typeface="Calibri" pitchFamily="34" charset="0"/>
              </a:endParaRPr>
            </a:p>
          </p:txBody>
        </p:sp>
        <p:sp>
          <p:nvSpPr>
            <p:cNvPr id="23" name="MH_Other_18"/>
            <p:cNvSpPr>
              <a:spLocks noEditPoints="1" noChangeArrowheads="1"/>
            </p:cNvSpPr>
            <p:nvPr>
              <p:custDataLst>
                <p:tags r:id="rId8"/>
              </p:custDataLst>
            </p:nvPr>
          </p:nvSpPr>
          <p:spPr bwMode="auto">
            <a:xfrm>
              <a:off x="7099717" y="4731714"/>
              <a:ext cx="537035" cy="529195"/>
            </a:xfrm>
            <a:custGeom>
              <a:avLst/>
              <a:gdLst>
                <a:gd name="T0" fmla="*/ 2147483646 w 120"/>
                <a:gd name="T1" fmla="*/ 2147483646 h 118"/>
                <a:gd name="T2" fmla="*/ 2147483646 w 120"/>
                <a:gd name="T3" fmla="*/ 2147483646 h 118"/>
                <a:gd name="T4" fmla="*/ 2147483646 w 120"/>
                <a:gd name="T5" fmla="*/ 2147483646 h 118"/>
                <a:gd name="T6" fmla="*/ 2147483646 w 120"/>
                <a:gd name="T7" fmla="*/ 2147483646 h 118"/>
                <a:gd name="T8" fmla="*/ 2147483646 w 120"/>
                <a:gd name="T9" fmla="*/ 2147483646 h 118"/>
                <a:gd name="T10" fmla="*/ 2147483646 w 120"/>
                <a:gd name="T11" fmla="*/ 2147483646 h 118"/>
                <a:gd name="T12" fmla="*/ 2147483646 w 120"/>
                <a:gd name="T13" fmla="*/ 2147483646 h 118"/>
                <a:gd name="T14" fmla="*/ 2147483646 w 120"/>
                <a:gd name="T15" fmla="*/ 2147483646 h 118"/>
                <a:gd name="T16" fmla="*/ 2147483646 w 120"/>
                <a:gd name="T17" fmla="*/ 2147483646 h 118"/>
                <a:gd name="T18" fmla="*/ 2147483646 w 120"/>
                <a:gd name="T19" fmla="*/ 2147483646 h 118"/>
                <a:gd name="T20" fmla="*/ 2147483646 w 120"/>
                <a:gd name="T21" fmla="*/ 2147483646 h 118"/>
                <a:gd name="T22" fmla="*/ 2147483646 w 120"/>
                <a:gd name="T23" fmla="*/ 2147483646 h 118"/>
                <a:gd name="T24" fmla="*/ 2147483646 w 120"/>
                <a:gd name="T25" fmla="*/ 2147483646 h 118"/>
                <a:gd name="T26" fmla="*/ 2147483646 w 120"/>
                <a:gd name="T27" fmla="*/ 2147483646 h 118"/>
                <a:gd name="T28" fmla="*/ 2147483646 w 120"/>
                <a:gd name="T29" fmla="*/ 2147483646 h 118"/>
                <a:gd name="T30" fmla="*/ 2147483646 w 120"/>
                <a:gd name="T31" fmla="*/ 2147483646 h 118"/>
                <a:gd name="T32" fmla="*/ 2147483646 w 120"/>
                <a:gd name="T33" fmla="*/ 2147483646 h 118"/>
                <a:gd name="T34" fmla="*/ 2147483646 w 120"/>
                <a:gd name="T35" fmla="*/ 2147483646 h 118"/>
                <a:gd name="T36" fmla="*/ 2147483646 w 120"/>
                <a:gd name="T37" fmla="*/ 2147483646 h 118"/>
                <a:gd name="T38" fmla="*/ 2147483646 w 120"/>
                <a:gd name="T39" fmla="*/ 2147483646 h 118"/>
                <a:gd name="T40" fmla="*/ 0 60000 65536"/>
                <a:gd name="T41" fmla="*/ 0 60000 65536"/>
                <a:gd name="T42" fmla="*/ 0 60000 65536"/>
                <a:gd name="T43" fmla="*/ 0 60000 65536"/>
                <a:gd name="T44" fmla="*/ 0 60000 65536"/>
                <a:gd name="T45" fmla="*/ 0 60000 65536"/>
                <a:gd name="T46" fmla="*/ 0 60000 65536"/>
                <a:gd name="T47" fmla="*/ 0 60000 65536"/>
                <a:gd name="T48" fmla="*/ 0 60000 65536"/>
                <a:gd name="T49" fmla="*/ 0 60000 65536"/>
                <a:gd name="T50" fmla="*/ 0 60000 65536"/>
                <a:gd name="T51" fmla="*/ 0 60000 65536"/>
                <a:gd name="T52" fmla="*/ 0 60000 65536"/>
                <a:gd name="T53" fmla="*/ 0 60000 65536"/>
                <a:gd name="T54" fmla="*/ 0 60000 65536"/>
                <a:gd name="T55" fmla="*/ 0 60000 65536"/>
                <a:gd name="T56" fmla="*/ 0 60000 65536"/>
                <a:gd name="T57" fmla="*/ 0 60000 65536"/>
                <a:gd name="T58" fmla="*/ 0 60000 65536"/>
                <a:gd name="T59" fmla="*/ 0 60000 65536"/>
                <a:gd name="T60" fmla="*/ 0 w 120"/>
                <a:gd name="T61" fmla="*/ 0 h 118"/>
                <a:gd name="T62" fmla="*/ 120 w 120"/>
                <a:gd name="T63" fmla="*/ 118 h 118"/>
              </a:gdLst>
              <a:ahLst/>
              <a:cxnLst>
                <a:cxn ang="T40">
                  <a:pos x="T0" y="T1"/>
                </a:cxn>
                <a:cxn ang="T41">
                  <a:pos x="T2" y="T3"/>
                </a:cxn>
                <a:cxn ang="T42">
                  <a:pos x="T4" y="T5"/>
                </a:cxn>
                <a:cxn ang="T43">
                  <a:pos x="T6" y="T7"/>
                </a:cxn>
                <a:cxn ang="T44">
                  <a:pos x="T8" y="T9"/>
                </a:cxn>
                <a:cxn ang="T45">
                  <a:pos x="T10" y="T11"/>
                </a:cxn>
                <a:cxn ang="T46">
                  <a:pos x="T12" y="T13"/>
                </a:cxn>
                <a:cxn ang="T47">
                  <a:pos x="T14" y="T15"/>
                </a:cxn>
                <a:cxn ang="T48">
                  <a:pos x="T16" y="T17"/>
                </a:cxn>
                <a:cxn ang="T49">
                  <a:pos x="T18" y="T19"/>
                </a:cxn>
                <a:cxn ang="T50">
                  <a:pos x="T20" y="T21"/>
                </a:cxn>
                <a:cxn ang="T51">
                  <a:pos x="T22" y="T23"/>
                </a:cxn>
                <a:cxn ang="T52">
                  <a:pos x="T24" y="T25"/>
                </a:cxn>
                <a:cxn ang="T53">
                  <a:pos x="T26" y="T27"/>
                </a:cxn>
                <a:cxn ang="T54">
                  <a:pos x="T28" y="T29"/>
                </a:cxn>
                <a:cxn ang="T55">
                  <a:pos x="T30" y="T31"/>
                </a:cxn>
                <a:cxn ang="T56">
                  <a:pos x="T32" y="T33"/>
                </a:cxn>
                <a:cxn ang="T57">
                  <a:pos x="T34" y="T35"/>
                </a:cxn>
                <a:cxn ang="T58">
                  <a:pos x="T36" y="T37"/>
                </a:cxn>
                <a:cxn ang="T59">
                  <a:pos x="T38" y="T39"/>
                </a:cxn>
              </a:cxnLst>
              <a:rect l="T60" t="T61" r="T62" b="T63"/>
              <a:pathLst>
                <a:path w="120" h="118">
                  <a:moveTo>
                    <a:pt x="53" y="35"/>
                  </a:moveTo>
                  <a:cubicBezTo>
                    <a:pt x="56" y="26"/>
                    <a:pt x="54" y="16"/>
                    <a:pt x="47" y="9"/>
                  </a:cubicBezTo>
                  <a:cubicBezTo>
                    <a:pt x="40" y="2"/>
                    <a:pt x="30" y="0"/>
                    <a:pt x="21" y="2"/>
                  </a:cubicBezTo>
                  <a:cubicBezTo>
                    <a:pt x="36" y="17"/>
                    <a:pt x="36" y="17"/>
                    <a:pt x="36" y="17"/>
                  </a:cubicBezTo>
                  <a:cubicBezTo>
                    <a:pt x="32" y="32"/>
                    <a:pt x="32" y="32"/>
                    <a:pt x="32" y="32"/>
                  </a:cubicBezTo>
                  <a:cubicBezTo>
                    <a:pt x="17" y="36"/>
                    <a:pt x="17" y="36"/>
                    <a:pt x="17" y="36"/>
                  </a:cubicBezTo>
                  <a:cubicBezTo>
                    <a:pt x="2" y="21"/>
                    <a:pt x="2" y="21"/>
                    <a:pt x="2" y="21"/>
                  </a:cubicBezTo>
                  <a:cubicBezTo>
                    <a:pt x="0" y="30"/>
                    <a:pt x="2" y="40"/>
                    <a:pt x="9" y="47"/>
                  </a:cubicBezTo>
                  <a:cubicBezTo>
                    <a:pt x="17" y="54"/>
                    <a:pt x="27" y="56"/>
                    <a:pt x="36" y="53"/>
                  </a:cubicBezTo>
                  <a:cubicBezTo>
                    <a:pt x="36" y="53"/>
                    <a:pt x="36" y="53"/>
                    <a:pt x="36" y="53"/>
                  </a:cubicBezTo>
                  <a:cubicBezTo>
                    <a:pt x="98" y="115"/>
                    <a:pt x="98" y="115"/>
                    <a:pt x="98" y="115"/>
                  </a:cubicBezTo>
                  <a:cubicBezTo>
                    <a:pt x="100" y="117"/>
                    <a:pt x="103" y="118"/>
                    <a:pt x="107" y="118"/>
                  </a:cubicBezTo>
                  <a:cubicBezTo>
                    <a:pt x="110" y="118"/>
                    <a:pt x="113" y="117"/>
                    <a:pt x="115" y="115"/>
                  </a:cubicBezTo>
                  <a:cubicBezTo>
                    <a:pt x="120" y="110"/>
                    <a:pt x="120" y="102"/>
                    <a:pt x="115" y="97"/>
                  </a:cubicBezTo>
                  <a:lnTo>
                    <a:pt x="53" y="35"/>
                  </a:lnTo>
                  <a:close/>
                  <a:moveTo>
                    <a:pt x="108" y="113"/>
                  </a:moveTo>
                  <a:cubicBezTo>
                    <a:pt x="105" y="113"/>
                    <a:pt x="103" y="110"/>
                    <a:pt x="103" y="108"/>
                  </a:cubicBezTo>
                  <a:cubicBezTo>
                    <a:pt x="103" y="105"/>
                    <a:pt x="105" y="103"/>
                    <a:pt x="108" y="103"/>
                  </a:cubicBezTo>
                  <a:cubicBezTo>
                    <a:pt x="110" y="103"/>
                    <a:pt x="113" y="105"/>
                    <a:pt x="113" y="108"/>
                  </a:cubicBezTo>
                  <a:cubicBezTo>
                    <a:pt x="113" y="110"/>
                    <a:pt x="110" y="113"/>
                    <a:pt x="108" y="113"/>
                  </a:cubicBezTo>
                  <a:close/>
                </a:path>
              </a:pathLst>
            </a:custGeom>
            <a:solidFill>
              <a:srgbClr val="FEFFFF"/>
            </a:solidFill>
            <a:ln>
              <a:noFill/>
            </a:ln>
            <a:extLst>
              <a:ext uri="{91240B29-F687-4F45-9708-019B960494DF}">
                <a14:hiddenLine xmlns:a14="http://schemas.microsoft.com/office/drawing/2010/main" xmlns="" w="9525" cmpd="sng">
                  <a:solidFill>
                    <a:srgbClr val="000000"/>
                  </a:solidFill>
                  <a:bevel/>
                  <a:headEnd/>
                  <a:tailEnd/>
                </a14:hiddenLine>
              </a:ext>
            </a:extLst>
          </p:spPr>
          <p:txBody>
            <a:bodyPr/>
            <a:lstStyle/>
            <a:p>
              <a:endParaRPr lang="zh-CN" altLang="en-US">
                <a:latin typeface="微软雅黑" pitchFamily="34" charset="-122"/>
                <a:ea typeface="微软雅黑" pitchFamily="34" charset="-122"/>
              </a:endParaRPr>
            </a:p>
          </p:txBody>
        </p:sp>
      </p:grpSp>
      <p:grpSp>
        <p:nvGrpSpPr>
          <p:cNvPr id="24" name="组合 23"/>
          <p:cNvGrpSpPr/>
          <p:nvPr/>
        </p:nvGrpSpPr>
        <p:grpSpPr>
          <a:xfrm>
            <a:off x="6854719" y="2091617"/>
            <a:ext cx="1025071" cy="1030951"/>
            <a:chOff x="6854719" y="2091617"/>
            <a:chExt cx="1025071" cy="1030951"/>
          </a:xfrm>
        </p:grpSpPr>
        <p:sp>
          <p:nvSpPr>
            <p:cNvPr id="25" name="MH_Other_5"/>
            <p:cNvSpPr>
              <a:spLocks noChangeArrowheads="1"/>
            </p:cNvSpPr>
            <p:nvPr>
              <p:custDataLst>
                <p:tags r:id="rId2"/>
              </p:custDataLst>
            </p:nvPr>
          </p:nvSpPr>
          <p:spPr bwMode="auto">
            <a:xfrm>
              <a:off x="6854719" y="2091617"/>
              <a:ext cx="1025071" cy="1030951"/>
            </a:xfrm>
            <a:prstGeom prst="ellipse">
              <a:avLst/>
            </a:prstGeom>
            <a:solidFill>
              <a:srgbClr val="404040"/>
            </a:solidFill>
            <a:ln w="28575">
              <a:noFill/>
              <a:bevel/>
              <a:headEnd/>
              <a:tailEnd/>
            </a:ln>
          </p:spPr>
          <p:txBody>
            <a:bodyPr anchor="ctr">
              <a:normAutofit fontScale="62500" lnSpcReduction="20000"/>
            </a:bodyPr>
            <a:lstStyle/>
            <a:p>
              <a:pPr algn="ctr">
                <a:defRPr/>
              </a:pPr>
              <a:endParaRPr lang="zh-CN" altLang="zh-CN" sz="8000">
                <a:solidFill>
                  <a:schemeClr val="bg1"/>
                </a:solidFill>
                <a:latin typeface="微软雅黑" pitchFamily="34" charset="-122"/>
                <a:ea typeface="微软雅黑" pitchFamily="34" charset="-122"/>
                <a:sym typeface="Calibri" pitchFamily="34" charset="0"/>
              </a:endParaRPr>
            </a:p>
          </p:txBody>
        </p:sp>
        <p:sp>
          <p:nvSpPr>
            <p:cNvPr id="26" name="MH_Other_19"/>
            <p:cNvSpPr>
              <a:spLocks noEditPoints="1" noChangeArrowheads="1"/>
            </p:cNvSpPr>
            <p:nvPr>
              <p:custDataLst>
                <p:tags r:id="rId3"/>
              </p:custDataLst>
            </p:nvPr>
          </p:nvSpPr>
          <p:spPr bwMode="auto">
            <a:xfrm>
              <a:off x="7087958" y="2256254"/>
              <a:ext cx="248918" cy="454716"/>
            </a:xfrm>
            <a:custGeom>
              <a:avLst/>
              <a:gdLst>
                <a:gd name="T0" fmla="*/ 2147483646 w 50"/>
                <a:gd name="T1" fmla="*/ 2147483646 h 90"/>
                <a:gd name="T2" fmla="*/ 2147483646 w 50"/>
                <a:gd name="T3" fmla="*/ 2147483646 h 90"/>
                <a:gd name="T4" fmla="*/ 2147483646 w 50"/>
                <a:gd name="T5" fmla="*/ 0 h 90"/>
                <a:gd name="T6" fmla="*/ 2147483646 w 50"/>
                <a:gd name="T7" fmla="*/ 0 h 90"/>
                <a:gd name="T8" fmla="*/ 0 w 50"/>
                <a:gd name="T9" fmla="*/ 2147483646 h 90"/>
                <a:gd name="T10" fmla="*/ 0 w 50"/>
                <a:gd name="T11" fmla="*/ 2147483646 h 90"/>
                <a:gd name="T12" fmla="*/ 2147483646 w 50"/>
                <a:gd name="T13" fmla="*/ 2147483646 h 90"/>
                <a:gd name="T14" fmla="*/ 2147483646 w 50"/>
                <a:gd name="T15" fmla="*/ 2147483646 h 90"/>
                <a:gd name="T16" fmla="*/ 2147483646 w 50"/>
                <a:gd name="T17" fmla="*/ 2147483646 h 90"/>
                <a:gd name="T18" fmla="*/ 2147483646 w 50"/>
                <a:gd name="T19" fmla="*/ 2147483646 h 90"/>
                <a:gd name="T20" fmla="*/ 2147483646 w 50"/>
                <a:gd name="T21" fmla="*/ 2147483646 h 90"/>
                <a:gd name="T22" fmla="*/ 2147483646 w 50"/>
                <a:gd name="T23" fmla="*/ 2147483646 h 90"/>
                <a:gd name="T24" fmla="*/ 2147483646 w 50"/>
                <a:gd name="T25" fmla="*/ 2147483646 h 90"/>
                <a:gd name="T26" fmla="*/ 2147483646 w 50"/>
                <a:gd name="T27" fmla="*/ 2147483646 h 90"/>
                <a:gd name="T28" fmla="*/ 2147483646 w 50"/>
                <a:gd name="T29" fmla="*/ 2147483646 h 90"/>
                <a:gd name="T30" fmla="*/ 2147483646 w 50"/>
                <a:gd name="T31" fmla="*/ 2147483646 h 90"/>
                <a:gd name="T32" fmla="*/ 2147483646 w 50"/>
                <a:gd name="T33" fmla="*/ 2147483646 h 90"/>
                <a:gd name="T34" fmla="*/ 2147483646 w 50"/>
                <a:gd name="T35" fmla="*/ 2147483646 h 90"/>
                <a:gd name="T36" fmla="*/ 2147483646 w 50"/>
                <a:gd name="T37" fmla="*/ 2147483646 h 90"/>
                <a:gd name="T38" fmla="*/ 2147483646 w 50"/>
                <a:gd name="T39" fmla="*/ 2147483646 h 90"/>
                <a:gd name="T40" fmla="*/ 2147483646 w 50"/>
                <a:gd name="T41" fmla="*/ 2147483646 h 90"/>
                <a:gd name="T42" fmla="*/ 2147483646 w 50"/>
                <a:gd name="T43" fmla="*/ 2147483646 h 90"/>
                <a:gd name="T44" fmla="*/ 2147483646 w 50"/>
                <a:gd name="T45" fmla="*/ 2147483646 h 90"/>
                <a:gd name="T46" fmla="*/ 2147483646 w 50"/>
                <a:gd name="T47" fmla="*/ 2147483646 h 90"/>
                <a:gd name="T48" fmla="*/ 2147483646 w 50"/>
                <a:gd name="T49" fmla="*/ 2147483646 h 90"/>
                <a:gd name="T50" fmla="*/ 2147483646 w 50"/>
                <a:gd name="T51" fmla="*/ 2147483646 h 90"/>
                <a:gd name="T52" fmla="*/ 2147483646 w 50"/>
                <a:gd name="T53" fmla="*/ 2147483646 h 90"/>
                <a:gd name="T54" fmla="*/ 2147483646 w 50"/>
                <a:gd name="T55" fmla="*/ 2147483646 h 90"/>
                <a:gd name="T56" fmla="*/ 2147483646 w 50"/>
                <a:gd name="T57" fmla="*/ 2147483646 h 9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0"/>
                <a:gd name="T88" fmla="*/ 0 h 90"/>
                <a:gd name="T89" fmla="*/ 50 w 50"/>
                <a:gd name="T90" fmla="*/ 90 h 9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0" h="90">
                  <a:moveTo>
                    <a:pt x="50" y="83"/>
                  </a:moveTo>
                  <a:cubicBezTo>
                    <a:pt x="50" y="7"/>
                    <a:pt x="50" y="7"/>
                    <a:pt x="50" y="7"/>
                  </a:cubicBezTo>
                  <a:cubicBezTo>
                    <a:pt x="50" y="3"/>
                    <a:pt x="47" y="0"/>
                    <a:pt x="44" y="0"/>
                  </a:cubicBezTo>
                  <a:cubicBezTo>
                    <a:pt x="6" y="0"/>
                    <a:pt x="6" y="0"/>
                    <a:pt x="6" y="0"/>
                  </a:cubicBezTo>
                  <a:cubicBezTo>
                    <a:pt x="3" y="0"/>
                    <a:pt x="0" y="3"/>
                    <a:pt x="0" y="7"/>
                  </a:cubicBezTo>
                  <a:cubicBezTo>
                    <a:pt x="0" y="83"/>
                    <a:pt x="0" y="83"/>
                    <a:pt x="0" y="83"/>
                  </a:cubicBezTo>
                  <a:cubicBezTo>
                    <a:pt x="0" y="87"/>
                    <a:pt x="3" y="90"/>
                    <a:pt x="6" y="90"/>
                  </a:cubicBezTo>
                  <a:cubicBezTo>
                    <a:pt x="44" y="90"/>
                    <a:pt x="44" y="90"/>
                    <a:pt x="44" y="90"/>
                  </a:cubicBezTo>
                  <a:cubicBezTo>
                    <a:pt x="47" y="90"/>
                    <a:pt x="50" y="87"/>
                    <a:pt x="50" y="83"/>
                  </a:cubicBezTo>
                  <a:close/>
                  <a:moveTo>
                    <a:pt x="39" y="5"/>
                  </a:moveTo>
                  <a:cubicBezTo>
                    <a:pt x="40" y="5"/>
                    <a:pt x="41" y="5"/>
                    <a:pt x="41" y="6"/>
                  </a:cubicBezTo>
                  <a:cubicBezTo>
                    <a:pt x="41" y="7"/>
                    <a:pt x="40" y="8"/>
                    <a:pt x="39" y="8"/>
                  </a:cubicBezTo>
                  <a:cubicBezTo>
                    <a:pt x="38" y="8"/>
                    <a:pt x="38" y="7"/>
                    <a:pt x="38" y="6"/>
                  </a:cubicBezTo>
                  <a:cubicBezTo>
                    <a:pt x="38" y="5"/>
                    <a:pt x="38" y="5"/>
                    <a:pt x="39" y="5"/>
                  </a:cubicBezTo>
                  <a:close/>
                  <a:moveTo>
                    <a:pt x="16" y="5"/>
                  </a:moveTo>
                  <a:cubicBezTo>
                    <a:pt x="34" y="5"/>
                    <a:pt x="34" y="5"/>
                    <a:pt x="34" y="5"/>
                  </a:cubicBezTo>
                  <a:cubicBezTo>
                    <a:pt x="34" y="7"/>
                    <a:pt x="34" y="7"/>
                    <a:pt x="34" y="7"/>
                  </a:cubicBezTo>
                  <a:cubicBezTo>
                    <a:pt x="16" y="7"/>
                    <a:pt x="16" y="7"/>
                    <a:pt x="16" y="7"/>
                  </a:cubicBezTo>
                  <a:lnTo>
                    <a:pt x="16" y="5"/>
                  </a:lnTo>
                  <a:close/>
                  <a:moveTo>
                    <a:pt x="5" y="69"/>
                  </a:moveTo>
                  <a:cubicBezTo>
                    <a:pt x="5" y="11"/>
                    <a:pt x="5" y="11"/>
                    <a:pt x="5" y="11"/>
                  </a:cubicBezTo>
                  <a:cubicBezTo>
                    <a:pt x="45" y="11"/>
                    <a:pt x="45" y="11"/>
                    <a:pt x="45" y="11"/>
                  </a:cubicBezTo>
                  <a:cubicBezTo>
                    <a:pt x="45" y="69"/>
                    <a:pt x="45" y="69"/>
                    <a:pt x="45" y="69"/>
                  </a:cubicBezTo>
                  <a:lnTo>
                    <a:pt x="5" y="69"/>
                  </a:lnTo>
                  <a:close/>
                  <a:moveTo>
                    <a:pt x="25" y="83"/>
                  </a:moveTo>
                  <a:cubicBezTo>
                    <a:pt x="23" y="83"/>
                    <a:pt x="21" y="81"/>
                    <a:pt x="21" y="79"/>
                  </a:cubicBezTo>
                  <a:cubicBezTo>
                    <a:pt x="21" y="77"/>
                    <a:pt x="23" y="75"/>
                    <a:pt x="25" y="75"/>
                  </a:cubicBezTo>
                  <a:cubicBezTo>
                    <a:pt x="27" y="75"/>
                    <a:pt x="29" y="77"/>
                    <a:pt x="29" y="79"/>
                  </a:cubicBezTo>
                  <a:cubicBezTo>
                    <a:pt x="29" y="81"/>
                    <a:pt x="27" y="83"/>
                    <a:pt x="25" y="83"/>
                  </a:cubicBezTo>
                  <a:close/>
                </a:path>
              </a:pathLst>
            </a:custGeom>
            <a:solidFill>
              <a:srgbClr val="FEFFFF"/>
            </a:solidFill>
            <a:ln>
              <a:noFill/>
            </a:ln>
            <a:extLst>
              <a:ext uri="{91240B29-F687-4F45-9708-019B960494DF}">
                <a14:hiddenLine xmlns:a14="http://schemas.microsoft.com/office/drawing/2010/main" xmlns="" w="9525" cmpd="sng">
                  <a:solidFill>
                    <a:srgbClr val="000000"/>
                  </a:solidFill>
                  <a:bevel/>
                  <a:headEnd/>
                  <a:tailEnd/>
                </a14:hiddenLine>
              </a:ext>
            </a:extLst>
          </p:spPr>
          <p:txBody>
            <a:bodyPr/>
            <a:lstStyle/>
            <a:p>
              <a:endParaRPr lang="zh-CN" altLang="en-US">
                <a:latin typeface="微软雅黑" pitchFamily="34" charset="-122"/>
                <a:ea typeface="微软雅黑" pitchFamily="34" charset="-122"/>
              </a:endParaRPr>
            </a:p>
          </p:txBody>
        </p:sp>
        <p:sp>
          <p:nvSpPr>
            <p:cNvPr id="27" name="MH_Other_20"/>
            <p:cNvSpPr>
              <a:spLocks noEditPoints="1" noChangeArrowheads="1"/>
            </p:cNvSpPr>
            <p:nvPr>
              <p:custDataLst>
                <p:tags r:id="rId4"/>
              </p:custDataLst>
            </p:nvPr>
          </p:nvSpPr>
          <p:spPr bwMode="auto">
            <a:xfrm>
              <a:off x="7379994" y="2426773"/>
              <a:ext cx="256757" cy="454716"/>
            </a:xfrm>
            <a:custGeom>
              <a:avLst/>
              <a:gdLst>
                <a:gd name="T0" fmla="*/ 2147483646 w 51"/>
                <a:gd name="T1" fmla="*/ 0 h 90"/>
                <a:gd name="T2" fmla="*/ 2147483646 w 51"/>
                <a:gd name="T3" fmla="*/ 0 h 90"/>
                <a:gd name="T4" fmla="*/ 0 w 51"/>
                <a:gd name="T5" fmla="*/ 2147483646 h 90"/>
                <a:gd name="T6" fmla="*/ 0 w 51"/>
                <a:gd name="T7" fmla="*/ 2147483646 h 90"/>
                <a:gd name="T8" fmla="*/ 2147483646 w 51"/>
                <a:gd name="T9" fmla="*/ 2147483646 h 90"/>
                <a:gd name="T10" fmla="*/ 2147483646 w 51"/>
                <a:gd name="T11" fmla="*/ 2147483646 h 90"/>
                <a:gd name="T12" fmla="*/ 2147483646 w 51"/>
                <a:gd name="T13" fmla="*/ 2147483646 h 90"/>
                <a:gd name="T14" fmla="*/ 2147483646 w 51"/>
                <a:gd name="T15" fmla="*/ 2147483646 h 90"/>
                <a:gd name="T16" fmla="*/ 2147483646 w 51"/>
                <a:gd name="T17" fmla="*/ 0 h 90"/>
                <a:gd name="T18" fmla="*/ 2147483646 w 51"/>
                <a:gd name="T19" fmla="*/ 2147483646 h 90"/>
                <a:gd name="T20" fmla="*/ 2147483646 w 51"/>
                <a:gd name="T21" fmla="*/ 2147483646 h 90"/>
                <a:gd name="T22" fmla="*/ 2147483646 w 51"/>
                <a:gd name="T23" fmla="*/ 2147483646 h 90"/>
                <a:gd name="T24" fmla="*/ 2147483646 w 51"/>
                <a:gd name="T25" fmla="*/ 2147483646 h 90"/>
                <a:gd name="T26" fmla="*/ 2147483646 w 51"/>
                <a:gd name="T27" fmla="*/ 2147483646 h 90"/>
                <a:gd name="T28" fmla="*/ 2147483646 w 51"/>
                <a:gd name="T29" fmla="*/ 2147483646 h 90"/>
                <a:gd name="T30" fmla="*/ 2147483646 w 51"/>
                <a:gd name="T31" fmla="*/ 2147483646 h 90"/>
                <a:gd name="T32" fmla="*/ 2147483646 w 51"/>
                <a:gd name="T33" fmla="*/ 2147483646 h 90"/>
                <a:gd name="T34" fmla="*/ 2147483646 w 51"/>
                <a:gd name="T35" fmla="*/ 2147483646 h 90"/>
                <a:gd name="T36" fmla="*/ 2147483646 w 51"/>
                <a:gd name="T37" fmla="*/ 2147483646 h 90"/>
                <a:gd name="T38" fmla="*/ 2147483646 w 51"/>
                <a:gd name="T39" fmla="*/ 2147483646 h 90"/>
                <a:gd name="T40" fmla="*/ 2147483646 w 51"/>
                <a:gd name="T41" fmla="*/ 2147483646 h 90"/>
                <a:gd name="T42" fmla="*/ 2147483646 w 51"/>
                <a:gd name="T43" fmla="*/ 2147483646 h 90"/>
                <a:gd name="T44" fmla="*/ 2147483646 w 51"/>
                <a:gd name="T45" fmla="*/ 2147483646 h 90"/>
                <a:gd name="T46" fmla="*/ 2147483646 w 51"/>
                <a:gd name="T47" fmla="*/ 2147483646 h 90"/>
                <a:gd name="T48" fmla="*/ 2147483646 w 51"/>
                <a:gd name="T49" fmla="*/ 2147483646 h 90"/>
                <a:gd name="T50" fmla="*/ 2147483646 w 51"/>
                <a:gd name="T51" fmla="*/ 2147483646 h 90"/>
                <a:gd name="T52" fmla="*/ 2147483646 w 51"/>
                <a:gd name="T53" fmla="*/ 2147483646 h 90"/>
                <a:gd name="T54" fmla="*/ 2147483646 w 51"/>
                <a:gd name="T55" fmla="*/ 2147483646 h 90"/>
                <a:gd name="T56" fmla="*/ 2147483646 w 51"/>
                <a:gd name="T57" fmla="*/ 2147483646 h 90"/>
                <a:gd name="T58" fmla="*/ 0 60000 65536"/>
                <a:gd name="T59" fmla="*/ 0 60000 65536"/>
                <a:gd name="T60" fmla="*/ 0 60000 65536"/>
                <a:gd name="T61" fmla="*/ 0 60000 65536"/>
                <a:gd name="T62" fmla="*/ 0 60000 65536"/>
                <a:gd name="T63" fmla="*/ 0 60000 65536"/>
                <a:gd name="T64" fmla="*/ 0 60000 65536"/>
                <a:gd name="T65" fmla="*/ 0 60000 65536"/>
                <a:gd name="T66" fmla="*/ 0 60000 65536"/>
                <a:gd name="T67" fmla="*/ 0 60000 65536"/>
                <a:gd name="T68" fmla="*/ 0 60000 65536"/>
                <a:gd name="T69" fmla="*/ 0 60000 65536"/>
                <a:gd name="T70" fmla="*/ 0 60000 65536"/>
                <a:gd name="T71" fmla="*/ 0 60000 65536"/>
                <a:gd name="T72" fmla="*/ 0 60000 65536"/>
                <a:gd name="T73" fmla="*/ 0 60000 65536"/>
                <a:gd name="T74" fmla="*/ 0 60000 65536"/>
                <a:gd name="T75" fmla="*/ 0 60000 65536"/>
                <a:gd name="T76" fmla="*/ 0 60000 65536"/>
                <a:gd name="T77" fmla="*/ 0 60000 65536"/>
                <a:gd name="T78" fmla="*/ 0 60000 65536"/>
                <a:gd name="T79" fmla="*/ 0 60000 65536"/>
                <a:gd name="T80" fmla="*/ 0 60000 65536"/>
                <a:gd name="T81" fmla="*/ 0 60000 65536"/>
                <a:gd name="T82" fmla="*/ 0 60000 65536"/>
                <a:gd name="T83" fmla="*/ 0 60000 65536"/>
                <a:gd name="T84" fmla="*/ 0 60000 65536"/>
                <a:gd name="T85" fmla="*/ 0 60000 65536"/>
                <a:gd name="T86" fmla="*/ 0 60000 65536"/>
                <a:gd name="T87" fmla="*/ 0 w 51"/>
                <a:gd name="T88" fmla="*/ 0 h 90"/>
                <a:gd name="T89" fmla="*/ 51 w 51"/>
                <a:gd name="T90" fmla="*/ 90 h 90"/>
              </a:gdLst>
              <a:ahLst/>
              <a:cxnLst>
                <a:cxn ang="T58">
                  <a:pos x="T0" y="T1"/>
                </a:cxn>
                <a:cxn ang="T59">
                  <a:pos x="T2" y="T3"/>
                </a:cxn>
                <a:cxn ang="T60">
                  <a:pos x="T4" y="T5"/>
                </a:cxn>
                <a:cxn ang="T61">
                  <a:pos x="T6" y="T7"/>
                </a:cxn>
                <a:cxn ang="T62">
                  <a:pos x="T8" y="T9"/>
                </a:cxn>
                <a:cxn ang="T63">
                  <a:pos x="T10" y="T11"/>
                </a:cxn>
                <a:cxn ang="T64">
                  <a:pos x="T12" y="T13"/>
                </a:cxn>
                <a:cxn ang="T65">
                  <a:pos x="T14" y="T15"/>
                </a:cxn>
                <a:cxn ang="T66">
                  <a:pos x="T16" y="T17"/>
                </a:cxn>
                <a:cxn ang="T67">
                  <a:pos x="T18" y="T19"/>
                </a:cxn>
                <a:cxn ang="T68">
                  <a:pos x="T20" y="T21"/>
                </a:cxn>
                <a:cxn ang="T69">
                  <a:pos x="T22" y="T23"/>
                </a:cxn>
                <a:cxn ang="T70">
                  <a:pos x="T24" y="T25"/>
                </a:cxn>
                <a:cxn ang="T71">
                  <a:pos x="T26" y="T27"/>
                </a:cxn>
                <a:cxn ang="T72">
                  <a:pos x="T28" y="T29"/>
                </a:cxn>
                <a:cxn ang="T73">
                  <a:pos x="T30" y="T31"/>
                </a:cxn>
                <a:cxn ang="T74">
                  <a:pos x="T32" y="T33"/>
                </a:cxn>
                <a:cxn ang="T75">
                  <a:pos x="T34" y="T35"/>
                </a:cxn>
                <a:cxn ang="T76">
                  <a:pos x="T36" y="T37"/>
                </a:cxn>
                <a:cxn ang="T77">
                  <a:pos x="T38" y="T39"/>
                </a:cxn>
                <a:cxn ang="T78">
                  <a:pos x="T40" y="T41"/>
                </a:cxn>
                <a:cxn ang="T79">
                  <a:pos x="T42" y="T43"/>
                </a:cxn>
                <a:cxn ang="T80">
                  <a:pos x="T44" y="T45"/>
                </a:cxn>
                <a:cxn ang="T81">
                  <a:pos x="T46" y="T47"/>
                </a:cxn>
                <a:cxn ang="T82">
                  <a:pos x="T48" y="T49"/>
                </a:cxn>
                <a:cxn ang="T83">
                  <a:pos x="T50" y="T51"/>
                </a:cxn>
                <a:cxn ang="T84">
                  <a:pos x="T52" y="T53"/>
                </a:cxn>
                <a:cxn ang="T85">
                  <a:pos x="T54" y="T55"/>
                </a:cxn>
                <a:cxn ang="T86">
                  <a:pos x="T56" y="T57"/>
                </a:cxn>
              </a:cxnLst>
              <a:rect l="T87" t="T88" r="T89" b="T90"/>
              <a:pathLst>
                <a:path w="51" h="90">
                  <a:moveTo>
                    <a:pt x="44" y="0"/>
                  </a:moveTo>
                  <a:cubicBezTo>
                    <a:pt x="7" y="0"/>
                    <a:pt x="7" y="0"/>
                    <a:pt x="7" y="0"/>
                  </a:cubicBezTo>
                  <a:cubicBezTo>
                    <a:pt x="3" y="0"/>
                    <a:pt x="0" y="3"/>
                    <a:pt x="0" y="7"/>
                  </a:cubicBezTo>
                  <a:cubicBezTo>
                    <a:pt x="0" y="83"/>
                    <a:pt x="0" y="83"/>
                    <a:pt x="0" y="83"/>
                  </a:cubicBezTo>
                  <a:cubicBezTo>
                    <a:pt x="0" y="87"/>
                    <a:pt x="3" y="90"/>
                    <a:pt x="7" y="90"/>
                  </a:cubicBezTo>
                  <a:cubicBezTo>
                    <a:pt x="44" y="90"/>
                    <a:pt x="44" y="90"/>
                    <a:pt x="44" y="90"/>
                  </a:cubicBezTo>
                  <a:cubicBezTo>
                    <a:pt x="48" y="90"/>
                    <a:pt x="51" y="87"/>
                    <a:pt x="51" y="83"/>
                  </a:cubicBezTo>
                  <a:cubicBezTo>
                    <a:pt x="51" y="7"/>
                    <a:pt x="51" y="7"/>
                    <a:pt x="51" y="7"/>
                  </a:cubicBezTo>
                  <a:cubicBezTo>
                    <a:pt x="51" y="3"/>
                    <a:pt x="48" y="0"/>
                    <a:pt x="44" y="0"/>
                  </a:cubicBezTo>
                  <a:close/>
                  <a:moveTo>
                    <a:pt x="40" y="5"/>
                  </a:moveTo>
                  <a:cubicBezTo>
                    <a:pt x="41" y="5"/>
                    <a:pt x="42" y="5"/>
                    <a:pt x="42" y="6"/>
                  </a:cubicBezTo>
                  <a:cubicBezTo>
                    <a:pt x="42" y="7"/>
                    <a:pt x="41" y="8"/>
                    <a:pt x="40" y="8"/>
                  </a:cubicBezTo>
                  <a:cubicBezTo>
                    <a:pt x="39" y="8"/>
                    <a:pt x="38" y="7"/>
                    <a:pt x="38" y="6"/>
                  </a:cubicBezTo>
                  <a:cubicBezTo>
                    <a:pt x="38" y="5"/>
                    <a:pt x="39" y="5"/>
                    <a:pt x="40" y="5"/>
                  </a:cubicBezTo>
                  <a:close/>
                  <a:moveTo>
                    <a:pt x="17" y="5"/>
                  </a:moveTo>
                  <a:cubicBezTo>
                    <a:pt x="34" y="5"/>
                    <a:pt x="34" y="5"/>
                    <a:pt x="34" y="5"/>
                  </a:cubicBezTo>
                  <a:cubicBezTo>
                    <a:pt x="34" y="7"/>
                    <a:pt x="34" y="7"/>
                    <a:pt x="34" y="7"/>
                  </a:cubicBezTo>
                  <a:cubicBezTo>
                    <a:pt x="17" y="7"/>
                    <a:pt x="17" y="7"/>
                    <a:pt x="17" y="7"/>
                  </a:cubicBezTo>
                  <a:lnTo>
                    <a:pt x="17" y="5"/>
                  </a:lnTo>
                  <a:close/>
                  <a:moveTo>
                    <a:pt x="26" y="83"/>
                  </a:moveTo>
                  <a:cubicBezTo>
                    <a:pt x="23" y="83"/>
                    <a:pt x="21" y="81"/>
                    <a:pt x="21" y="79"/>
                  </a:cubicBezTo>
                  <a:cubicBezTo>
                    <a:pt x="21" y="77"/>
                    <a:pt x="23" y="75"/>
                    <a:pt x="26" y="75"/>
                  </a:cubicBezTo>
                  <a:cubicBezTo>
                    <a:pt x="28" y="75"/>
                    <a:pt x="30" y="77"/>
                    <a:pt x="30" y="79"/>
                  </a:cubicBezTo>
                  <a:cubicBezTo>
                    <a:pt x="30" y="81"/>
                    <a:pt x="28" y="83"/>
                    <a:pt x="26" y="83"/>
                  </a:cubicBezTo>
                  <a:close/>
                  <a:moveTo>
                    <a:pt x="46" y="69"/>
                  </a:moveTo>
                  <a:cubicBezTo>
                    <a:pt x="5" y="69"/>
                    <a:pt x="5" y="69"/>
                    <a:pt x="5" y="69"/>
                  </a:cubicBezTo>
                  <a:cubicBezTo>
                    <a:pt x="5" y="11"/>
                    <a:pt x="5" y="11"/>
                    <a:pt x="5" y="11"/>
                  </a:cubicBezTo>
                  <a:cubicBezTo>
                    <a:pt x="46" y="11"/>
                    <a:pt x="46" y="11"/>
                    <a:pt x="46" y="11"/>
                  </a:cubicBezTo>
                  <a:lnTo>
                    <a:pt x="46" y="69"/>
                  </a:lnTo>
                  <a:close/>
                </a:path>
              </a:pathLst>
            </a:custGeom>
            <a:solidFill>
              <a:srgbClr val="FEFFFF"/>
            </a:solidFill>
            <a:ln>
              <a:noFill/>
            </a:ln>
            <a:extLst>
              <a:ext uri="{91240B29-F687-4F45-9708-019B960494DF}">
                <a14:hiddenLine xmlns:a14="http://schemas.microsoft.com/office/drawing/2010/main" xmlns="" w="9525" cmpd="sng">
                  <a:solidFill>
                    <a:srgbClr val="000000"/>
                  </a:solidFill>
                  <a:bevel/>
                  <a:headEnd/>
                  <a:tailEnd/>
                </a14:hiddenLine>
              </a:ext>
            </a:extLst>
          </p:spPr>
          <p:txBody>
            <a:bodyPr/>
            <a:lstStyle/>
            <a:p>
              <a:endParaRPr lang="zh-CN" altLang="en-US">
                <a:latin typeface="微软雅黑" pitchFamily="34" charset="-122"/>
                <a:ea typeface="微软雅黑" pitchFamily="34" charset="-122"/>
              </a:endParaRPr>
            </a:p>
          </p:txBody>
        </p:sp>
        <p:sp>
          <p:nvSpPr>
            <p:cNvPr id="28" name="MH_Other_21"/>
            <p:cNvSpPr>
              <a:spLocks noChangeArrowheads="1"/>
            </p:cNvSpPr>
            <p:nvPr>
              <p:custDataLst>
                <p:tags r:id="rId5"/>
              </p:custDataLst>
            </p:nvPr>
          </p:nvSpPr>
          <p:spPr bwMode="auto">
            <a:xfrm>
              <a:off x="7360396" y="2283695"/>
              <a:ext cx="150918" cy="123480"/>
            </a:xfrm>
            <a:custGeom>
              <a:avLst/>
              <a:gdLst>
                <a:gd name="T0" fmla="*/ 79865 w 40"/>
                <a:gd name="T1" fmla="*/ 82362 h 33"/>
                <a:gd name="T2" fmla="*/ 99831 w 40"/>
                <a:gd name="T3" fmla="*/ 82362 h 33"/>
                <a:gd name="T4" fmla="*/ 99831 w 40"/>
                <a:gd name="T5" fmla="*/ 19967 h 33"/>
                <a:gd name="T6" fmla="*/ 99831 w 40"/>
                <a:gd name="T7" fmla="*/ 0 h 33"/>
                <a:gd name="T8" fmla="*/ 79865 w 40"/>
                <a:gd name="T9" fmla="*/ 0 h 33"/>
                <a:gd name="T10" fmla="*/ 0 w 40"/>
                <a:gd name="T11" fmla="*/ 0 h 33"/>
                <a:gd name="T12" fmla="*/ 0 w 40"/>
                <a:gd name="T13" fmla="*/ 19967 h 33"/>
                <a:gd name="T14" fmla="*/ 79865 w 40"/>
                <a:gd name="T15" fmla="*/ 19967 h 33"/>
                <a:gd name="T16" fmla="*/ 79865 w 40"/>
                <a:gd name="T17" fmla="*/ 82362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40"/>
                <a:gd name="T28" fmla="*/ 0 h 33"/>
                <a:gd name="T29" fmla="*/ 40 w 40"/>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40" h="33">
                  <a:moveTo>
                    <a:pt x="32" y="33"/>
                  </a:moveTo>
                  <a:lnTo>
                    <a:pt x="40" y="33"/>
                  </a:lnTo>
                  <a:lnTo>
                    <a:pt x="40" y="8"/>
                  </a:lnTo>
                  <a:lnTo>
                    <a:pt x="40" y="0"/>
                  </a:lnTo>
                  <a:lnTo>
                    <a:pt x="32" y="0"/>
                  </a:lnTo>
                  <a:lnTo>
                    <a:pt x="0" y="0"/>
                  </a:lnTo>
                  <a:lnTo>
                    <a:pt x="0" y="8"/>
                  </a:lnTo>
                  <a:lnTo>
                    <a:pt x="32" y="8"/>
                  </a:lnTo>
                  <a:lnTo>
                    <a:pt x="32" y="33"/>
                  </a:lnTo>
                  <a:close/>
                </a:path>
              </a:pathLst>
            </a:custGeom>
            <a:solidFill>
              <a:srgbClr val="FEFFFF"/>
            </a:solidFill>
            <a:ln w="9525" cmpd="sng">
              <a:noFill/>
              <a:bevel/>
              <a:headEnd/>
              <a:tailEnd/>
            </a:ln>
          </p:spPr>
          <p:txBody>
            <a:bodyPr>
              <a:normAutofit fontScale="25000" lnSpcReduction="20000"/>
            </a:bodyPr>
            <a:lstStyle/>
            <a:p>
              <a:pPr>
                <a:defRPr/>
              </a:pPr>
              <a:endParaRPr lang="zh-CN" altLang="en-US" sz="1600">
                <a:latin typeface="微软雅黑" pitchFamily="34" charset="-122"/>
                <a:ea typeface="微软雅黑" pitchFamily="34" charset="-122"/>
              </a:endParaRPr>
            </a:p>
          </p:txBody>
        </p:sp>
        <p:sp>
          <p:nvSpPr>
            <p:cNvPr id="29" name="MH_Other_22"/>
            <p:cNvSpPr>
              <a:spLocks noChangeArrowheads="1"/>
            </p:cNvSpPr>
            <p:nvPr>
              <p:custDataLst>
                <p:tags r:id="rId6"/>
              </p:custDataLst>
            </p:nvPr>
          </p:nvSpPr>
          <p:spPr bwMode="auto">
            <a:xfrm>
              <a:off x="7225156" y="2738411"/>
              <a:ext cx="123480" cy="123480"/>
            </a:xfrm>
            <a:custGeom>
              <a:avLst/>
              <a:gdLst>
                <a:gd name="T0" fmla="*/ 19967 w 33"/>
                <a:gd name="T1" fmla="*/ 0 h 33"/>
                <a:gd name="T2" fmla="*/ 0 w 33"/>
                <a:gd name="T3" fmla="*/ 0 h 33"/>
                <a:gd name="T4" fmla="*/ 0 w 33"/>
                <a:gd name="T5" fmla="*/ 62395 h 33"/>
                <a:gd name="T6" fmla="*/ 0 w 33"/>
                <a:gd name="T7" fmla="*/ 82362 h 33"/>
                <a:gd name="T8" fmla="*/ 19967 w 33"/>
                <a:gd name="T9" fmla="*/ 82362 h 33"/>
                <a:gd name="T10" fmla="*/ 82362 w 33"/>
                <a:gd name="T11" fmla="*/ 82362 h 33"/>
                <a:gd name="T12" fmla="*/ 82362 w 33"/>
                <a:gd name="T13" fmla="*/ 62395 h 33"/>
                <a:gd name="T14" fmla="*/ 19967 w 33"/>
                <a:gd name="T15" fmla="*/ 62395 h 33"/>
                <a:gd name="T16" fmla="*/ 19967 w 33"/>
                <a:gd name="T17" fmla="*/ 0 h 33"/>
                <a:gd name="T18" fmla="*/ 0 60000 65536"/>
                <a:gd name="T19" fmla="*/ 0 60000 65536"/>
                <a:gd name="T20" fmla="*/ 0 60000 65536"/>
                <a:gd name="T21" fmla="*/ 0 60000 65536"/>
                <a:gd name="T22" fmla="*/ 0 60000 65536"/>
                <a:gd name="T23" fmla="*/ 0 60000 65536"/>
                <a:gd name="T24" fmla="*/ 0 60000 65536"/>
                <a:gd name="T25" fmla="*/ 0 60000 65536"/>
                <a:gd name="T26" fmla="*/ 0 60000 65536"/>
                <a:gd name="T27" fmla="*/ 0 w 33"/>
                <a:gd name="T28" fmla="*/ 0 h 33"/>
                <a:gd name="T29" fmla="*/ 33 w 33"/>
                <a:gd name="T30" fmla="*/ 33 h 33"/>
              </a:gdLst>
              <a:ahLst/>
              <a:cxnLst>
                <a:cxn ang="T18">
                  <a:pos x="T0" y="T1"/>
                </a:cxn>
                <a:cxn ang="T19">
                  <a:pos x="T2" y="T3"/>
                </a:cxn>
                <a:cxn ang="T20">
                  <a:pos x="T4" y="T5"/>
                </a:cxn>
                <a:cxn ang="T21">
                  <a:pos x="T6" y="T7"/>
                </a:cxn>
                <a:cxn ang="T22">
                  <a:pos x="T8" y="T9"/>
                </a:cxn>
                <a:cxn ang="T23">
                  <a:pos x="T10" y="T11"/>
                </a:cxn>
                <a:cxn ang="T24">
                  <a:pos x="T12" y="T13"/>
                </a:cxn>
                <a:cxn ang="T25">
                  <a:pos x="T14" y="T15"/>
                </a:cxn>
                <a:cxn ang="T26">
                  <a:pos x="T16" y="T17"/>
                </a:cxn>
              </a:cxnLst>
              <a:rect l="T27" t="T28" r="T29" b="T30"/>
              <a:pathLst>
                <a:path w="33" h="33">
                  <a:moveTo>
                    <a:pt x="8" y="0"/>
                  </a:moveTo>
                  <a:lnTo>
                    <a:pt x="0" y="0"/>
                  </a:lnTo>
                  <a:lnTo>
                    <a:pt x="0" y="25"/>
                  </a:lnTo>
                  <a:lnTo>
                    <a:pt x="0" y="33"/>
                  </a:lnTo>
                  <a:lnTo>
                    <a:pt x="8" y="33"/>
                  </a:lnTo>
                  <a:lnTo>
                    <a:pt x="33" y="33"/>
                  </a:lnTo>
                  <a:lnTo>
                    <a:pt x="33" y="25"/>
                  </a:lnTo>
                  <a:lnTo>
                    <a:pt x="8" y="25"/>
                  </a:lnTo>
                  <a:lnTo>
                    <a:pt x="8" y="0"/>
                  </a:lnTo>
                  <a:close/>
                </a:path>
              </a:pathLst>
            </a:custGeom>
            <a:solidFill>
              <a:srgbClr val="FEFFFF"/>
            </a:solidFill>
            <a:ln w="9525" cmpd="sng">
              <a:noFill/>
              <a:bevel/>
              <a:headEnd/>
              <a:tailEnd/>
            </a:ln>
          </p:spPr>
          <p:txBody>
            <a:bodyPr>
              <a:normAutofit fontScale="25000" lnSpcReduction="20000"/>
            </a:bodyPr>
            <a:lstStyle/>
            <a:p>
              <a:pPr>
                <a:defRPr/>
              </a:pPr>
              <a:endParaRPr lang="zh-CN" altLang="en-US" sz="1600">
                <a:latin typeface="微软雅黑" pitchFamily="34" charset="-122"/>
                <a:ea typeface="微软雅黑" pitchFamily="34" charset="-122"/>
              </a:endParaRPr>
            </a:p>
          </p:txBody>
        </p:sp>
      </p:grpSp>
      <p:sp>
        <p:nvSpPr>
          <p:cNvPr id="31" name="矩形 30"/>
          <p:cNvSpPr/>
          <p:nvPr/>
        </p:nvSpPr>
        <p:spPr>
          <a:xfrm>
            <a:off x="1071525" y="2045069"/>
            <a:ext cx="2738646" cy="707886"/>
          </a:xfrm>
          <a:prstGeom prst="rect">
            <a:avLst/>
          </a:prstGeom>
        </p:spPr>
        <p:txBody>
          <a:bodyPr wrap="square">
            <a:spAutoFit/>
          </a:bodyPr>
          <a:lstStyle/>
          <a:p>
            <a:r>
              <a:rPr lang="en-US" altLang="zh-CN" sz="2000" b="1" dirty="0" smtClean="0">
                <a:latin typeface="微软雅黑" pitchFamily="34" charset="-122"/>
                <a:ea typeface="微软雅黑" pitchFamily="34" charset="-122"/>
              </a:rPr>
              <a:t>1</a:t>
            </a:r>
            <a:r>
              <a:rPr lang="zh-CN" altLang="en-US" sz="2000" b="1" dirty="0" smtClean="0">
                <a:latin typeface="微软雅黑" pitchFamily="34" charset="-122"/>
                <a:ea typeface="微软雅黑" pitchFamily="34" charset="-122"/>
              </a:rPr>
              <a:t>、算术运算符</a:t>
            </a:r>
            <a:endParaRPr lang="en-US" altLang="zh-CN" sz="2000" b="1" dirty="0" smtClean="0">
              <a:latin typeface="微软雅黑" pitchFamily="34" charset="-122"/>
              <a:ea typeface="微软雅黑" pitchFamily="34" charset="-122"/>
            </a:endParaRPr>
          </a:p>
          <a:p>
            <a:r>
              <a:rPr lang="en-US" altLang="zh-CN" sz="2000" b="1" dirty="0" smtClean="0">
                <a:latin typeface="微软雅黑" pitchFamily="34" charset="-122"/>
                <a:ea typeface="微软雅黑" pitchFamily="34" charset="-122"/>
              </a:rPr>
              <a: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a:t>
            </a:r>
            <a:endParaRPr lang="zh-CN" altLang="en-US" sz="2000" b="1" dirty="0" smtClean="0">
              <a:latin typeface="微软雅黑" pitchFamily="34" charset="-122"/>
              <a:ea typeface="微软雅黑" pitchFamily="34" charset="-122"/>
            </a:endParaRPr>
          </a:p>
        </p:txBody>
      </p:sp>
      <p:sp>
        <p:nvSpPr>
          <p:cNvPr id="34" name="矩形 33"/>
          <p:cNvSpPr/>
          <p:nvPr/>
        </p:nvSpPr>
        <p:spPr>
          <a:xfrm>
            <a:off x="1857343" y="4765827"/>
            <a:ext cx="1915814" cy="707886"/>
          </a:xfrm>
          <a:prstGeom prst="rect">
            <a:avLst/>
          </a:prstGeom>
        </p:spPr>
        <p:txBody>
          <a:bodyPr wrap="square">
            <a:spAutoFit/>
          </a:bodyPr>
          <a:lstStyle/>
          <a:p>
            <a:r>
              <a:rPr lang="en-US" altLang="zh-CN" sz="2000" b="1" dirty="0" smtClean="0">
                <a:latin typeface="微软雅黑" pitchFamily="34" charset="-122"/>
                <a:ea typeface="微软雅黑" pitchFamily="34" charset="-122"/>
              </a:rPr>
              <a:t>3</a:t>
            </a:r>
            <a:r>
              <a:rPr lang="zh-CN" altLang="en-US" sz="2000" b="1" dirty="0" smtClean="0">
                <a:latin typeface="微软雅黑" pitchFamily="34" charset="-122"/>
                <a:ea typeface="微软雅黑" pitchFamily="34" charset="-122"/>
              </a:rPr>
              <a:t>、逻辑运算符</a:t>
            </a:r>
            <a:endParaRPr lang="en-US" altLang="zh-CN" sz="2000" b="1" dirty="0" smtClean="0">
              <a:latin typeface="微软雅黑" pitchFamily="34" charset="-122"/>
              <a:ea typeface="微软雅黑" pitchFamily="34" charset="-122"/>
            </a:endParaRPr>
          </a:p>
          <a:p>
            <a:r>
              <a:rPr lang="en-US" altLang="zh-CN" sz="2000" b="1" dirty="0" smtClean="0">
                <a:latin typeface="微软雅黑" pitchFamily="34" charset="-122"/>
                <a:ea typeface="微软雅黑" pitchFamily="34" charset="-122"/>
              </a:rPr>
              <a:t>(&amp;&amp;</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a:t>
            </a:r>
            <a:endParaRPr lang="zh-CN" altLang="en-US" sz="2000" b="1" dirty="0" smtClean="0">
              <a:latin typeface="微软雅黑" pitchFamily="34" charset="-122"/>
              <a:ea typeface="微软雅黑" pitchFamily="34" charset="-122"/>
            </a:endParaRPr>
          </a:p>
        </p:txBody>
      </p:sp>
      <p:sp>
        <p:nvSpPr>
          <p:cNvPr id="37" name="矩形 36"/>
          <p:cNvSpPr/>
          <p:nvPr/>
        </p:nvSpPr>
        <p:spPr>
          <a:xfrm>
            <a:off x="1071525" y="3283038"/>
            <a:ext cx="2502430" cy="1015663"/>
          </a:xfrm>
          <a:prstGeom prst="rect">
            <a:avLst/>
          </a:prstGeom>
        </p:spPr>
        <p:txBody>
          <a:bodyPr wrap="square">
            <a:spAutoFit/>
          </a:bodyPr>
          <a:lstStyle/>
          <a:p>
            <a:r>
              <a:rPr lang="en-US" altLang="zh-CN" sz="2000" b="1" dirty="0" smtClean="0">
                <a:latin typeface="微软雅黑" pitchFamily="34" charset="-122"/>
                <a:ea typeface="微软雅黑" pitchFamily="34" charset="-122"/>
              </a:rPr>
              <a:t>2</a:t>
            </a:r>
            <a:r>
              <a:rPr lang="zh-CN" altLang="en-US" sz="2000" b="1" dirty="0" smtClean="0">
                <a:latin typeface="微软雅黑" pitchFamily="34" charset="-122"/>
                <a:ea typeface="微软雅黑" pitchFamily="34" charset="-122"/>
              </a:rPr>
              <a:t>、关系运算符</a:t>
            </a:r>
            <a:endParaRPr lang="en-US" altLang="zh-CN" sz="2000" b="1" dirty="0" smtClean="0">
              <a:latin typeface="微软雅黑" pitchFamily="34" charset="-122"/>
              <a:ea typeface="微软雅黑" pitchFamily="34" charset="-122"/>
            </a:endParaRPr>
          </a:p>
          <a:p>
            <a:r>
              <a:rPr lang="en-US" altLang="zh-CN" sz="2000" b="1" dirty="0" smtClean="0">
                <a:latin typeface="微软雅黑" pitchFamily="34" charset="-122"/>
                <a:ea typeface="微软雅黑" pitchFamily="34" charset="-122"/>
              </a:rPr>
              <a: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&gt;=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&lt;=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&gt;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&lt;)</a:t>
            </a:r>
            <a:endParaRPr lang="zh-CN" altLang="en-US" sz="2000" b="1" dirty="0" smtClean="0">
              <a:latin typeface="微软雅黑" pitchFamily="34" charset="-122"/>
              <a:ea typeface="微软雅黑" pitchFamily="34" charset="-122"/>
            </a:endParaRPr>
          </a:p>
        </p:txBody>
      </p:sp>
      <p:sp>
        <p:nvSpPr>
          <p:cNvPr id="40" name="矩形 39"/>
          <p:cNvSpPr/>
          <p:nvPr/>
        </p:nvSpPr>
        <p:spPr>
          <a:xfrm>
            <a:off x="8337381" y="2045069"/>
            <a:ext cx="2735464" cy="707886"/>
          </a:xfrm>
          <a:prstGeom prst="rect">
            <a:avLst/>
          </a:prstGeom>
        </p:spPr>
        <p:txBody>
          <a:bodyPr wrap="square">
            <a:spAutoFit/>
          </a:bodyPr>
          <a:lstStyle/>
          <a:p>
            <a:r>
              <a:rPr lang="en-US" altLang="zh-CN" sz="2000" b="1" dirty="0" smtClean="0">
                <a:latin typeface="微软雅黑" pitchFamily="34" charset="-122"/>
                <a:ea typeface="微软雅黑" pitchFamily="34" charset="-122"/>
              </a:rPr>
              <a:t>4</a:t>
            </a:r>
            <a:r>
              <a:rPr lang="zh-CN" altLang="en-US" sz="2000" b="1" dirty="0" smtClean="0">
                <a:latin typeface="微软雅黑" pitchFamily="34" charset="-122"/>
                <a:ea typeface="微软雅黑" pitchFamily="34" charset="-122"/>
              </a:rPr>
              <a:t>、位运算符</a:t>
            </a:r>
            <a:endParaRPr lang="en-US" altLang="zh-CN" sz="2000" b="1" dirty="0" smtClean="0">
              <a:latin typeface="微软雅黑" pitchFamily="34" charset="-122"/>
              <a:ea typeface="微软雅黑" pitchFamily="34" charset="-122"/>
            </a:endParaRPr>
          </a:p>
          <a:p>
            <a:r>
              <a:rPr lang="en-US" altLang="zh-CN" sz="2000" b="1" dirty="0" smtClean="0">
                <a:latin typeface="微软雅黑" pitchFamily="34" charset="-122"/>
                <a:ea typeface="微软雅黑" pitchFamily="34" charset="-122"/>
              </a:rPr>
              <a:t>(&amp;</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 |</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&lt;&lt;</a:t>
            </a:r>
            <a:r>
              <a:rPr lang="zh-CN" altLang="en-US" sz="2000" b="1" dirty="0" smtClean="0">
                <a:latin typeface="微软雅黑" pitchFamily="34" charset="-122"/>
                <a:ea typeface="微软雅黑" pitchFamily="34" charset="-122"/>
              </a:rPr>
              <a:t>、</a:t>
            </a:r>
            <a:r>
              <a:rPr lang="en-US" altLang="zh-CN" sz="2000" b="1" dirty="0" smtClean="0">
                <a:latin typeface="微软雅黑" pitchFamily="34" charset="-122"/>
                <a:ea typeface="微软雅黑" pitchFamily="34" charset="-122"/>
              </a:rPr>
              <a:t>&gt;&gt;)</a:t>
            </a:r>
            <a:endParaRPr lang="zh-CN" altLang="en-US" sz="2000" b="1" dirty="0" smtClean="0">
              <a:latin typeface="微软雅黑" pitchFamily="34" charset="-122"/>
              <a:ea typeface="微软雅黑" pitchFamily="34" charset="-122"/>
            </a:endParaRPr>
          </a:p>
        </p:txBody>
      </p:sp>
      <p:sp>
        <p:nvSpPr>
          <p:cNvPr id="43" name="矩形 42"/>
          <p:cNvSpPr/>
          <p:nvPr/>
        </p:nvSpPr>
        <p:spPr>
          <a:xfrm>
            <a:off x="8215325" y="4973647"/>
            <a:ext cx="1949645" cy="400110"/>
          </a:xfrm>
          <a:prstGeom prst="rect">
            <a:avLst/>
          </a:prstGeom>
        </p:spPr>
        <p:txBody>
          <a:bodyPr wrap="square">
            <a:spAutoFit/>
          </a:bodyPr>
          <a:lstStyle/>
          <a:p>
            <a:r>
              <a:rPr lang="en-US" altLang="zh-CN" sz="2000" b="1" dirty="0" smtClean="0">
                <a:latin typeface="微软雅黑" pitchFamily="34" charset="-122"/>
                <a:ea typeface="微软雅黑" pitchFamily="34" charset="-122"/>
              </a:rPr>
              <a:t>6</a:t>
            </a:r>
            <a:r>
              <a:rPr lang="zh-CN" altLang="en-US" sz="2000" b="1" dirty="0" smtClean="0">
                <a:latin typeface="微软雅黑" pitchFamily="34" charset="-122"/>
                <a:ea typeface="微软雅黑" pitchFamily="34" charset="-122"/>
              </a:rPr>
              <a:t>、其他运算符</a:t>
            </a:r>
          </a:p>
        </p:txBody>
      </p:sp>
      <p:sp>
        <p:nvSpPr>
          <p:cNvPr id="46" name="矩形 45"/>
          <p:cNvSpPr/>
          <p:nvPr/>
        </p:nvSpPr>
        <p:spPr>
          <a:xfrm>
            <a:off x="8572515" y="3473449"/>
            <a:ext cx="1898488" cy="707886"/>
          </a:xfrm>
          <a:prstGeom prst="rect">
            <a:avLst/>
          </a:prstGeom>
        </p:spPr>
        <p:txBody>
          <a:bodyPr wrap="square">
            <a:spAutoFit/>
          </a:bodyPr>
          <a:lstStyle/>
          <a:p>
            <a:r>
              <a:rPr lang="en-US" altLang="zh-CN" sz="2000" b="1" dirty="0" smtClean="0">
                <a:latin typeface="微软雅黑" pitchFamily="34" charset="-122"/>
                <a:ea typeface="微软雅黑" pitchFamily="34" charset="-122"/>
              </a:rPr>
              <a:t>5</a:t>
            </a:r>
            <a:r>
              <a:rPr lang="zh-CN" altLang="en-US" sz="2000" b="1" dirty="0" smtClean="0">
                <a:latin typeface="微软雅黑" pitchFamily="34" charset="-122"/>
                <a:ea typeface="微软雅黑" pitchFamily="34" charset="-122"/>
              </a:rPr>
              <a:t>、赋值运算符</a:t>
            </a:r>
            <a:endParaRPr lang="en-US" altLang="zh-CN" sz="2000" b="1" dirty="0" smtClean="0">
              <a:latin typeface="微软雅黑" pitchFamily="34" charset="-122"/>
              <a:ea typeface="微软雅黑" pitchFamily="34" charset="-122"/>
            </a:endParaRPr>
          </a:p>
          <a:p>
            <a:r>
              <a:rPr lang="en-US" altLang="zh-CN" sz="2000" b="1" dirty="0" smtClean="0">
                <a:latin typeface="微软雅黑" pitchFamily="34" charset="-122"/>
                <a:ea typeface="微软雅黑" pitchFamily="34" charset="-122"/>
              </a:rPr>
              <a:t>(=,+=,-=</a:t>
            </a:r>
            <a:r>
              <a:rPr lang="zh-CN" altLang="en-US" sz="2000" b="1" dirty="0" smtClean="0">
                <a:latin typeface="微软雅黑" pitchFamily="34" charset="-122"/>
                <a:ea typeface="微软雅黑" pitchFamily="34" charset="-122"/>
              </a:rPr>
              <a:t>等</a:t>
            </a:r>
            <a:r>
              <a:rPr lang="en-US" altLang="zh-CN" sz="2000" b="1" dirty="0" smtClean="0">
                <a:latin typeface="微软雅黑" pitchFamily="34" charset="-122"/>
                <a:ea typeface="微软雅黑" pitchFamily="34" charset="-122"/>
              </a:rPr>
              <a:t>)</a:t>
            </a:r>
            <a:endParaRPr lang="zh-CN" altLang="en-US" sz="2000" b="1" dirty="0" smtClean="0">
              <a:latin typeface="微软雅黑" pitchFamily="34" charset="-122"/>
              <a:ea typeface="微软雅黑" pitchFamily="34" charset="-122"/>
            </a:endParaRPr>
          </a:p>
        </p:txBody>
      </p:sp>
      <p:sp>
        <p:nvSpPr>
          <p:cNvPr id="48" name="矩形 47"/>
          <p:cNvSpPr/>
          <p:nvPr/>
        </p:nvSpPr>
        <p:spPr>
          <a:xfrm>
            <a:off x="5143491" y="3305160"/>
            <a:ext cx="2000264" cy="954107"/>
          </a:xfrm>
          <a:prstGeom prst="rect">
            <a:avLst/>
          </a:prstGeom>
        </p:spPr>
        <p:txBody>
          <a:bodyPr wrap="square">
            <a:spAutoFit/>
          </a:bodyPr>
          <a:lstStyle/>
          <a:p>
            <a:r>
              <a:rPr lang="en-US" altLang="zh-CN" sz="2800" b="1" dirty="0" smtClean="0">
                <a:effectLst>
                  <a:outerShdw blurRad="38100" dist="38100" dir="2700000" algn="tl">
                    <a:srgbClr val="000000">
                      <a:alpha val="43137"/>
                    </a:srgbClr>
                  </a:outerShdw>
                </a:effectLst>
                <a:latin typeface="微软雅黑" pitchFamily="34" charset="-122"/>
                <a:ea typeface="微软雅黑" pitchFamily="34" charset="-122"/>
              </a:rPr>
              <a:t>Go </a:t>
            </a:r>
            <a:r>
              <a:rPr lang="zh-CN" altLang="en-US" sz="2800" b="1" dirty="0" smtClean="0">
                <a:effectLst>
                  <a:outerShdw blurRad="38100" dist="38100" dir="2700000" algn="tl">
                    <a:srgbClr val="000000">
                      <a:alpha val="43137"/>
                    </a:srgbClr>
                  </a:outerShdw>
                </a:effectLst>
                <a:latin typeface="微软雅黑" pitchFamily="34" charset="-122"/>
                <a:ea typeface="微软雅黑" pitchFamily="34" charset="-122"/>
              </a:rPr>
              <a:t>语言内置的运算符</a:t>
            </a:r>
          </a:p>
        </p:txBody>
      </p:sp>
      <p:sp>
        <p:nvSpPr>
          <p:cNvPr id="49" name="椭圆 48"/>
          <p:cNvSpPr/>
          <p:nvPr/>
        </p:nvSpPr>
        <p:spPr>
          <a:xfrm>
            <a:off x="4929177" y="2687631"/>
            <a:ext cx="2357454" cy="2286016"/>
          </a:xfrm>
          <a:prstGeom prst="ellipse">
            <a:avLst/>
          </a:prstGeom>
          <a:noFill/>
          <a:ln>
            <a:solidFill>
              <a:srgbClr val="40404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0" name="矩形 49"/>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1"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04</a:t>
            </a:r>
            <a:endParaRPr lang="en-US" altLang="zh-CN" sz="2800" dirty="0">
              <a:latin typeface="微软雅黑" pitchFamily="34" charset="-122"/>
              <a:ea typeface="微软雅黑" pitchFamily="34" charset="-122"/>
            </a:endParaRPr>
          </a:p>
        </p:txBody>
      </p:sp>
      <p:sp>
        <p:nvSpPr>
          <p:cNvPr id="52" name="文本框 66"/>
          <p:cNvSpPr txBox="1"/>
          <p:nvPr/>
        </p:nvSpPr>
        <p:spPr>
          <a:xfrm>
            <a:off x="1402304" y="241629"/>
            <a:ext cx="5136482" cy="523220"/>
          </a:xfrm>
          <a:prstGeom prst="rect">
            <a:avLst/>
          </a:prstGeom>
          <a:noFill/>
        </p:spPr>
        <p:txBody>
          <a:bodyPr wrap="square" rtlCol="0">
            <a:spAutoFit/>
          </a:bodyPr>
          <a:lstStyle/>
          <a:p>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语言运算符</a:t>
            </a:r>
            <a:endParaRPr lang="zh-CN" altLang="en-US" sz="2800" dirty="0">
              <a:latin typeface="微软雅黑" pitchFamily="34" charset="-122"/>
              <a:ea typeface="微软雅黑" pitchFamily="34" charset="-122"/>
            </a:endParaRPr>
          </a:p>
        </p:txBody>
      </p:sp>
      <p:grpSp>
        <p:nvGrpSpPr>
          <p:cNvPr id="53" name="组合 52"/>
          <p:cNvGrpSpPr/>
          <p:nvPr/>
        </p:nvGrpSpPr>
        <p:grpSpPr>
          <a:xfrm rot="17100000">
            <a:off x="175953" y="261388"/>
            <a:ext cx="481872" cy="469661"/>
            <a:chOff x="1032060" y="5022216"/>
            <a:chExt cx="753746" cy="734645"/>
          </a:xfrm>
        </p:grpSpPr>
        <p:sp>
          <p:nvSpPr>
            <p:cNvPr id="54" name="等腰三角形 53"/>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5" name="等腰三角形 54"/>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withEffect">
                                  <p:stCondLst>
                                    <p:cond delay="1000"/>
                                  </p:stCondLst>
                                  <p:childTnLst>
                                    <p:set>
                                      <p:cBhvr>
                                        <p:cTn id="6" dur="1" fill="hold">
                                          <p:stCondLst>
                                            <p:cond delay="0"/>
                                          </p:stCondLst>
                                        </p:cTn>
                                        <p:tgtEl>
                                          <p:spTgt spid="48"/>
                                        </p:tgtEl>
                                        <p:attrNameLst>
                                          <p:attrName>style.visibility</p:attrName>
                                        </p:attrNameLst>
                                      </p:cBhvr>
                                      <p:to>
                                        <p:strVal val="visible"/>
                                      </p:to>
                                    </p:set>
                                    <p:anim calcmode="lin" valueType="num">
                                      <p:cBhvr>
                                        <p:cTn id="7" dur="500" fill="hold"/>
                                        <p:tgtEl>
                                          <p:spTgt spid="48"/>
                                        </p:tgtEl>
                                        <p:attrNameLst>
                                          <p:attrName>ppt_w</p:attrName>
                                        </p:attrNameLst>
                                      </p:cBhvr>
                                      <p:tavLst>
                                        <p:tav tm="0">
                                          <p:val>
                                            <p:fltVal val="0"/>
                                          </p:val>
                                        </p:tav>
                                        <p:tav tm="100000">
                                          <p:val>
                                            <p:strVal val="#ppt_w"/>
                                          </p:val>
                                        </p:tav>
                                      </p:tavLst>
                                    </p:anim>
                                    <p:anim calcmode="lin" valueType="num">
                                      <p:cBhvr>
                                        <p:cTn id="8" dur="500" fill="hold"/>
                                        <p:tgtEl>
                                          <p:spTgt spid="48"/>
                                        </p:tgtEl>
                                        <p:attrNameLst>
                                          <p:attrName>ppt_h</p:attrName>
                                        </p:attrNameLst>
                                      </p:cBhvr>
                                      <p:tavLst>
                                        <p:tav tm="0">
                                          <p:val>
                                            <p:fltVal val="0"/>
                                          </p:val>
                                        </p:tav>
                                        <p:tav tm="100000">
                                          <p:val>
                                            <p:strVal val="#ppt_h"/>
                                          </p:val>
                                        </p:tav>
                                      </p:tavLst>
                                    </p:anim>
                                    <p:animEffect transition="in" filter="fade">
                                      <p:cBhvr>
                                        <p:cTn id="9" dur="500"/>
                                        <p:tgtEl>
                                          <p:spTgt spid="48"/>
                                        </p:tgtEl>
                                      </p:cBhvr>
                                    </p:animEffect>
                                  </p:childTnLst>
                                </p:cTn>
                              </p:par>
                            </p:childTnLst>
                          </p:cTn>
                        </p:par>
                        <p:par>
                          <p:cTn id="10" fill="hold">
                            <p:stCondLst>
                              <p:cond delay="1500"/>
                            </p:stCondLst>
                            <p:childTnLst>
                              <p:par>
                                <p:cTn id="11" presetID="10" presetClass="entr" presetSubtype="0" fill="hold" grpId="0" nodeType="afterEffect">
                                  <p:stCondLst>
                                    <p:cond delay="0"/>
                                  </p:stCondLst>
                                  <p:childTnLst>
                                    <p:set>
                                      <p:cBhvr>
                                        <p:cTn id="12" dur="1" fill="hold">
                                          <p:stCondLst>
                                            <p:cond delay="0"/>
                                          </p:stCondLst>
                                        </p:cTn>
                                        <p:tgtEl>
                                          <p:spTgt spid="49"/>
                                        </p:tgtEl>
                                        <p:attrNameLst>
                                          <p:attrName>style.visibility</p:attrName>
                                        </p:attrNameLst>
                                      </p:cBhvr>
                                      <p:to>
                                        <p:strVal val="visible"/>
                                      </p:to>
                                    </p:set>
                                    <p:animEffect transition="in" filter="fade">
                                      <p:cBhvr>
                                        <p:cTn id="13" dur="500"/>
                                        <p:tgtEl>
                                          <p:spTgt spid="49"/>
                                        </p:tgtEl>
                                      </p:cBhvr>
                                    </p:animEffect>
                                  </p:childTnLst>
                                </p:cTn>
                              </p:par>
                              <p:par>
                                <p:cTn id="14" presetID="10" presetClass="entr" presetSubtype="0" fill="hold" grpId="0" nodeType="withEffect">
                                  <p:stCondLst>
                                    <p:cond delay="1300"/>
                                  </p:stCondLst>
                                  <p:childTnLst>
                                    <p:set>
                                      <p:cBhvr>
                                        <p:cTn id="15" dur="1" fill="hold">
                                          <p:stCondLst>
                                            <p:cond delay="0"/>
                                          </p:stCondLst>
                                        </p:cTn>
                                        <p:tgtEl>
                                          <p:spTgt spid="2"/>
                                        </p:tgtEl>
                                        <p:attrNameLst>
                                          <p:attrName>style.visibility</p:attrName>
                                        </p:attrNameLst>
                                      </p:cBhvr>
                                      <p:to>
                                        <p:strVal val="visible"/>
                                      </p:to>
                                    </p:set>
                                    <p:animEffect transition="in" filter="fade">
                                      <p:cBhvr>
                                        <p:cTn id="16" dur="500"/>
                                        <p:tgtEl>
                                          <p:spTgt spid="2"/>
                                        </p:tgtEl>
                                      </p:cBhvr>
                                    </p:animEffect>
                                  </p:childTnLst>
                                </p:cTn>
                              </p:par>
                              <p:par>
                                <p:cTn id="17" presetID="1" presetClass="entr" presetSubtype="0" fill="hold" nodeType="withEffect">
                                  <p:stCondLst>
                                    <p:cond delay="1300"/>
                                  </p:stCondLst>
                                  <p:childTnLst>
                                    <p:set>
                                      <p:cBhvr>
                                        <p:cTn id="18" dur="1" fill="hold">
                                          <p:stCondLst>
                                            <p:cond delay="0"/>
                                          </p:stCondLst>
                                        </p:cTn>
                                        <p:tgtEl>
                                          <p:spTgt spid="3"/>
                                        </p:tgtEl>
                                        <p:attrNameLst>
                                          <p:attrName>style.visibility</p:attrName>
                                        </p:attrNameLst>
                                      </p:cBhvr>
                                      <p:to>
                                        <p:strVal val="visible"/>
                                      </p:to>
                                    </p:set>
                                  </p:childTnLst>
                                </p:cTn>
                              </p:par>
                              <p:par>
                                <p:cTn id="19" presetID="1" presetClass="path" presetSubtype="0" accel="50000" decel="50000" fill="hold" nodeType="withEffect">
                                  <p:stCondLst>
                                    <p:cond delay="200"/>
                                  </p:stCondLst>
                                  <p:childTnLst>
                                    <p:animMotion origin="layout" path="M -3.95833E-6 -2.59259E-6 C 0.04675 -0.0956 0.14467 -0.08217 0.18907 -0.01597 C 0.22956 0.06135 0.26615 0.20185 0.19987 0.33172 C 0.128 0.45972 0.02448 0.39491 -0.00312 0.32986 C -0.05182 0.23519 -0.04674 0.09607 -3.95833E-6 -2.59259E-6 Z " pathEditMode="relative" rAng="18900000" ptsTypes="AAAAA">
                                      <p:cBhvr>
                                        <p:cTn id="20" dur="1750" spd="-100000" fill="hold"/>
                                        <p:tgtEl>
                                          <p:spTgt spid="3"/>
                                        </p:tgtEl>
                                        <p:attrNameLst>
                                          <p:attrName>ppt_x</p:attrName>
                                          <p:attrName>ppt_y</p:attrName>
                                        </p:attrNameLst>
                                      </p:cBhvr>
                                      <p:rCtr x="9857" y="16782"/>
                                    </p:animMotion>
                                  </p:childTnLst>
                                </p:cTn>
                              </p:par>
                              <p:par>
                                <p:cTn id="21" presetID="1" presetClass="entr" presetSubtype="0" fill="hold" nodeType="withEffect">
                                  <p:stCondLst>
                                    <p:cond delay="1900"/>
                                  </p:stCondLst>
                                  <p:childTnLst>
                                    <p:set>
                                      <p:cBhvr>
                                        <p:cTn id="22" dur="1" fill="hold">
                                          <p:stCondLst>
                                            <p:cond delay="0"/>
                                          </p:stCondLst>
                                        </p:cTn>
                                        <p:tgtEl>
                                          <p:spTgt spid="11"/>
                                        </p:tgtEl>
                                        <p:attrNameLst>
                                          <p:attrName>style.visibility</p:attrName>
                                        </p:attrNameLst>
                                      </p:cBhvr>
                                      <p:to>
                                        <p:strVal val="visible"/>
                                      </p:to>
                                    </p:set>
                                  </p:childTnLst>
                                </p:cTn>
                              </p:par>
                              <p:par>
                                <p:cTn id="23" presetID="1" presetClass="path" presetSubtype="0" accel="50000" decel="50000" fill="hold" nodeType="withEffect">
                                  <p:stCondLst>
                                    <p:cond delay="900"/>
                                  </p:stCondLst>
                                  <p:childTnLst>
                                    <p:animMotion origin="layout" path="M -3.33333E-6 -7.40741E-7 C -0.00494 -0.12639 0.06966 -0.24005 0.12735 -0.24907 C 0.18672 -0.24537 0.26849 -0.1919 0.27331 -0.01667 C 0.27331 0.16412 0.17435 0.24838 0.12904 0.23704 C 0.0569 0.23125 0.00521 0.12662 -3.33333E-6 -7.40741E-7 Z " pathEditMode="relative" rAng="16200000" ptsTypes="AAAAA">
                                      <p:cBhvr>
                                        <p:cTn id="24" dur="1750" spd="-100000" fill="hold"/>
                                        <p:tgtEl>
                                          <p:spTgt spid="11"/>
                                        </p:tgtEl>
                                        <p:attrNameLst>
                                          <p:attrName>ppt_x</p:attrName>
                                          <p:attrName>ppt_y</p:attrName>
                                        </p:attrNameLst>
                                      </p:cBhvr>
                                      <p:rCtr x="13646" y="-532"/>
                                    </p:animMotion>
                                  </p:childTnLst>
                                </p:cTn>
                              </p:par>
                              <p:par>
                                <p:cTn id="25" presetID="1" presetClass="entr" presetSubtype="0" fill="hold" nodeType="withEffect">
                                  <p:stCondLst>
                                    <p:cond delay="2600"/>
                                  </p:stCondLst>
                                  <p:childTnLst>
                                    <p:set>
                                      <p:cBhvr>
                                        <p:cTn id="26" dur="1" fill="hold">
                                          <p:stCondLst>
                                            <p:cond delay="0"/>
                                          </p:stCondLst>
                                        </p:cTn>
                                        <p:tgtEl>
                                          <p:spTgt spid="18"/>
                                        </p:tgtEl>
                                        <p:attrNameLst>
                                          <p:attrName>style.visibility</p:attrName>
                                        </p:attrNameLst>
                                      </p:cBhvr>
                                      <p:to>
                                        <p:strVal val="visible"/>
                                      </p:to>
                                    </p:set>
                                  </p:childTnLst>
                                </p:cTn>
                              </p:par>
                              <p:par>
                                <p:cTn id="27" presetID="1" presetClass="path" presetSubtype="0" accel="50000" decel="50000" fill="hold" nodeType="withEffect">
                                  <p:stCondLst>
                                    <p:cond delay="1600"/>
                                  </p:stCondLst>
                                  <p:childTnLst>
                                    <p:animMotion origin="layout" path="M -6.25E-7 1.85185E-6 C -0.05378 -0.0831 -0.04622 -0.25718 -0.00898 -0.33611 C 0.03451 -0.4081 0.11354 -0.47315 0.18659 -0.35533 C 0.25859 -0.22755 0.22214 -0.04352 0.18555 0.00555 C 0.13229 0.09213 0.05404 0.0831 -6.25E-7 1.85185E-6 Z " pathEditMode="relative" rAng="13500000" ptsTypes="AAAAA">
                                      <p:cBhvr>
                                        <p:cTn id="28" dur="1750" spd="-100000" fill="hold"/>
                                        <p:tgtEl>
                                          <p:spTgt spid="18"/>
                                        </p:tgtEl>
                                        <p:attrNameLst>
                                          <p:attrName>ppt_x</p:attrName>
                                          <p:attrName>ppt_y</p:attrName>
                                        </p:attrNameLst>
                                      </p:cBhvr>
                                      <p:rCtr x="9440" y="-17523"/>
                                    </p:animMotion>
                                  </p:childTnLst>
                                </p:cTn>
                              </p:par>
                              <p:par>
                                <p:cTn id="29" presetID="1" presetClass="entr" presetSubtype="0" fill="hold" nodeType="withEffect">
                                  <p:stCondLst>
                                    <p:cond delay="3300"/>
                                  </p:stCondLst>
                                  <p:childTnLst>
                                    <p:set>
                                      <p:cBhvr>
                                        <p:cTn id="30" dur="1" fill="hold">
                                          <p:stCondLst>
                                            <p:cond delay="0"/>
                                          </p:stCondLst>
                                        </p:cTn>
                                        <p:tgtEl>
                                          <p:spTgt spid="24"/>
                                        </p:tgtEl>
                                        <p:attrNameLst>
                                          <p:attrName>style.visibility</p:attrName>
                                        </p:attrNameLst>
                                      </p:cBhvr>
                                      <p:to>
                                        <p:strVal val="visible"/>
                                      </p:to>
                                    </p:set>
                                  </p:childTnLst>
                                </p:cTn>
                              </p:par>
                              <p:par>
                                <p:cTn id="31" presetID="1" presetClass="path" presetSubtype="0" accel="50000" decel="50000" fill="hold" nodeType="withEffect">
                                  <p:stCondLst>
                                    <p:cond delay="2400"/>
                                  </p:stCondLst>
                                  <p:childTnLst>
                                    <p:animMotion origin="layout" path="M -2.5E-6 -1.85185E-6 C 0.053 0.08472 0.04375 0.25857 0.00573 0.33634 C -0.03841 0.40695 -0.1181 0.46945 -0.18997 0.34931 C -0.26067 0.21945 -0.22239 0.03658 -0.18528 -0.01111 C -0.13125 -0.09606 -0.05312 -0.08495 -2.5E-6 -1.85185E-6 Z " pathEditMode="relative" rAng="2760000" ptsTypes="AAAAA">
                                      <p:cBhvr>
                                        <p:cTn id="32" dur="1750" fill="hold"/>
                                        <p:tgtEl>
                                          <p:spTgt spid="24"/>
                                        </p:tgtEl>
                                        <p:attrNameLst>
                                          <p:attrName>ppt_x</p:attrName>
                                          <p:attrName>ppt_y</p:attrName>
                                        </p:attrNameLst>
                                      </p:cBhvr>
                                      <p:rCtr x="-9596" y="17245"/>
                                    </p:animMotion>
                                  </p:childTnLst>
                                </p:cTn>
                              </p:par>
                              <p:par>
                                <p:cTn id="33" presetID="1" presetClass="entr" presetSubtype="0" fill="hold" nodeType="withEffect">
                                  <p:stCondLst>
                                    <p:cond delay="4100"/>
                                  </p:stCondLst>
                                  <p:childTnLst>
                                    <p:set>
                                      <p:cBhvr>
                                        <p:cTn id="34" dur="1" fill="hold">
                                          <p:stCondLst>
                                            <p:cond delay="0"/>
                                          </p:stCondLst>
                                        </p:cTn>
                                        <p:tgtEl>
                                          <p:spTgt spid="15"/>
                                        </p:tgtEl>
                                        <p:attrNameLst>
                                          <p:attrName>style.visibility</p:attrName>
                                        </p:attrNameLst>
                                      </p:cBhvr>
                                      <p:to>
                                        <p:strVal val="visible"/>
                                      </p:to>
                                    </p:set>
                                  </p:childTnLst>
                                </p:cTn>
                              </p:par>
                              <p:par>
                                <p:cTn id="35" presetID="1" presetClass="path" presetSubtype="0" accel="50000" decel="50000" fill="hold" nodeType="withEffect">
                                  <p:stCondLst>
                                    <p:cond delay="3200"/>
                                  </p:stCondLst>
                                  <p:childTnLst>
                                    <p:animMotion origin="layout" path="M 2.70833E-6 1.82146E-17 C 0.00495 0.12639 -0.06953 0.24005 -0.12735 0.24907 C -0.18672 0.24537 -0.26849 0.1919 -0.27318 0.01667 C -0.27331 -0.16412 -0.17435 -0.24838 -0.12891 -0.23681 C -0.0569 -0.23125 -0.00508 -0.12662 2.70833E-6 1.82146E-17 Z " pathEditMode="relative" rAng="5400000" ptsTypes="AAAAA">
                                      <p:cBhvr>
                                        <p:cTn id="36" dur="1750" fill="hold"/>
                                        <p:tgtEl>
                                          <p:spTgt spid="15"/>
                                        </p:tgtEl>
                                        <p:attrNameLst>
                                          <p:attrName>ppt_x</p:attrName>
                                          <p:attrName>ppt_y</p:attrName>
                                        </p:attrNameLst>
                                      </p:cBhvr>
                                      <p:rCtr x="-13646" y="556"/>
                                    </p:animMotion>
                                  </p:childTnLst>
                                </p:cTn>
                              </p:par>
                              <p:par>
                                <p:cTn id="37" presetID="1" presetClass="entr" presetSubtype="0" fill="hold" nodeType="withEffect">
                                  <p:stCondLst>
                                    <p:cond delay="5000"/>
                                  </p:stCondLst>
                                  <p:childTnLst>
                                    <p:set>
                                      <p:cBhvr>
                                        <p:cTn id="38" dur="1" fill="hold">
                                          <p:stCondLst>
                                            <p:cond delay="0"/>
                                          </p:stCondLst>
                                        </p:cTn>
                                        <p:tgtEl>
                                          <p:spTgt spid="21"/>
                                        </p:tgtEl>
                                        <p:attrNameLst>
                                          <p:attrName>style.visibility</p:attrName>
                                        </p:attrNameLst>
                                      </p:cBhvr>
                                      <p:to>
                                        <p:strVal val="visible"/>
                                      </p:to>
                                    </p:set>
                                  </p:childTnLst>
                                </p:cTn>
                              </p:par>
                              <p:par>
                                <p:cTn id="39" presetID="1" presetClass="path" presetSubtype="0" accel="50000" decel="50000" fill="hold" nodeType="withEffect">
                                  <p:stCondLst>
                                    <p:cond delay="4000"/>
                                  </p:stCondLst>
                                  <p:childTnLst>
                                    <p:animMotion origin="layout" path="M 6.25E-7 -7.40741E-7 C -0.04675 0.0956 -0.14466 0.08218 -0.18906 0.01597 C -0.22956 -0.06134 -0.26615 -0.20185 -0.19987 -0.33171 C -0.128 -0.45972 -0.02448 -0.39491 0.00312 -0.32986 C 0.05182 -0.23518 0.04674 -0.09606 6.25E-7 -7.40741E-7 Z " pathEditMode="relative" rAng="8100000" ptsTypes="AAAAA">
                                      <p:cBhvr>
                                        <p:cTn id="40" dur="1750" fill="hold"/>
                                        <p:tgtEl>
                                          <p:spTgt spid="21"/>
                                        </p:tgtEl>
                                        <p:attrNameLst>
                                          <p:attrName>ppt_x</p:attrName>
                                          <p:attrName>ppt_y</p:attrName>
                                        </p:attrNameLst>
                                      </p:cBhvr>
                                      <p:rCtr x="-9857" y="-16782"/>
                                    </p:animMotion>
                                  </p:childTnLst>
                                </p:cTn>
                              </p:par>
                            </p:childTnLst>
                          </p:cTn>
                        </p:par>
                        <p:par>
                          <p:cTn id="41" fill="hold">
                            <p:stCondLst>
                              <p:cond delay="7250"/>
                            </p:stCondLst>
                            <p:childTnLst>
                              <p:par>
                                <p:cTn id="42" presetID="49" presetClass="entr" presetSubtype="0" decel="100000" fill="hold" nodeType="afterEffect">
                                  <p:stCondLst>
                                    <p:cond delay="0"/>
                                  </p:stCondLst>
                                  <p:childTnLst>
                                    <p:set>
                                      <p:cBhvr>
                                        <p:cTn id="43" dur="1" fill="hold">
                                          <p:stCondLst>
                                            <p:cond delay="0"/>
                                          </p:stCondLst>
                                        </p:cTn>
                                        <p:tgtEl>
                                          <p:spTgt spid="53"/>
                                        </p:tgtEl>
                                        <p:attrNameLst>
                                          <p:attrName>style.visibility</p:attrName>
                                        </p:attrNameLst>
                                      </p:cBhvr>
                                      <p:to>
                                        <p:strVal val="visible"/>
                                      </p:to>
                                    </p:set>
                                    <p:anim calcmode="lin" valueType="num">
                                      <p:cBhvr>
                                        <p:cTn id="44" dur="500" fill="hold"/>
                                        <p:tgtEl>
                                          <p:spTgt spid="53"/>
                                        </p:tgtEl>
                                        <p:attrNameLst>
                                          <p:attrName>ppt_w</p:attrName>
                                        </p:attrNameLst>
                                      </p:cBhvr>
                                      <p:tavLst>
                                        <p:tav tm="0">
                                          <p:val>
                                            <p:fltVal val="0"/>
                                          </p:val>
                                        </p:tav>
                                        <p:tav tm="100000">
                                          <p:val>
                                            <p:strVal val="#ppt_w"/>
                                          </p:val>
                                        </p:tav>
                                      </p:tavLst>
                                    </p:anim>
                                    <p:anim calcmode="lin" valueType="num">
                                      <p:cBhvr>
                                        <p:cTn id="45" dur="500" fill="hold"/>
                                        <p:tgtEl>
                                          <p:spTgt spid="53"/>
                                        </p:tgtEl>
                                        <p:attrNameLst>
                                          <p:attrName>ppt_h</p:attrName>
                                        </p:attrNameLst>
                                      </p:cBhvr>
                                      <p:tavLst>
                                        <p:tav tm="0">
                                          <p:val>
                                            <p:fltVal val="0"/>
                                          </p:val>
                                        </p:tav>
                                        <p:tav tm="100000">
                                          <p:val>
                                            <p:strVal val="#ppt_h"/>
                                          </p:val>
                                        </p:tav>
                                      </p:tavLst>
                                    </p:anim>
                                    <p:anim calcmode="lin" valueType="num">
                                      <p:cBhvr>
                                        <p:cTn id="46" dur="500" fill="hold"/>
                                        <p:tgtEl>
                                          <p:spTgt spid="53"/>
                                        </p:tgtEl>
                                        <p:attrNameLst>
                                          <p:attrName>style.rotation</p:attrName>
                                        </p:attrNameLst>
                                      </p:cBhvr>
                                      <p:tavLst>
                                        <p:tav tm="0">
                                          <p:val>
                                            <p:fltVal val="360"/>
                                          </p:val>
                                        </p:tav>
                                        <p:tav tm="100000">
                                          <p:val>
                                            <p:fltVal val="0"/>
                                          </p:val>
                                        </p:tav>
                                      </p:tavLst>
                                    </p:anim>
                                    <p:animEffect transition="in" filter="fade">
                                      <p:cBhvr>
                                        <p:cTn id="47" dur="500"/>
                                        <p:tgtEl>
                                          <p:spTgt spid="5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48" grpId="0"/>
      <p:bldP spid="49" grpId="0" animBg="1"/>
    </p:bld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 name="Picture 2"/>
          <p:cNvPicPr>
            <a:picLocks noChangeAspect="1" noChangeArrowheads="1"/>
          </p:cNvPicPr>
          <p:nvPr/>
        </p:nvPicPr>
        <p:blipFill>
          <a:blip r:embed="rId2"/>
          <a:srcRect/>
          <a:stretch>
            <a:fillRect/>
          </a:stretch>
        </p:blipFill>
        <p:spPr bwMode="auto">
          <a:xfrm>
            <a:off x="4102448" y="1365254"/>
            <a:ext cx="4327191" cy="4608525"/>
          </a:xfrm>
          <a:prstGeom prst="rect">
            <a:avLst/>
          </a:prstGeom>
          <a:noFill/>
          <a:ln w="9525">
            <a:noFill/>
            <a:miter lim="800000"/>
            <a:headEnd/>
            <a:tailEnd/>
          </a:ln>
          <a:effectLst/>
        </p:spPr>
      </p:pic>
      <p:sp>
        <p:nvSpPr>
          <p:cNvPr id="4" name="矩形 3"/>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05</a:t>
            </a:r>
            <a:endParaRPr lang="en-US" altLang="zh-CN" sz="2800" dirty="0">
              <a:latin typeface="微软雅黑" pitchFamily="34" charset="-122"/>
              <a:ea typeface="微软雅黑" pitchFamily="34" charset="-122"/>
            </a:endParaRPr>
          </a:p>
        </p:txBody>
      </p:sp>
      <p:sp>
        <p:nvSpPr>
          <p:cNvPr id="6"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zh-CN" altLang="en-US" sz="2800" dirty="0" smtClean="0">
                <a:latin typeface="微软雅黑" pitchFamily="34" charset="-122"/>
                <a:ea typeface="微软雅黑" pitchFamily="34" charset="-122"/>
              </a:rPr>
              <a:t>条件语句</a:t>
            </a:r>
            <a:endParaRPr lang="zh-CN" altLang="en-US" sz="2800" dirty="0">
              <a:latin typeface="微软雅黑" pitchFamily="34" charset="-122"/>
              <a:ea typeface="微软雅黑" pitchFamily="34" charset="-122"/>
            </a:endParaRPr>
          </a:p>
        </p:txBody>
      </p:sp>
      <p:grpSp>
        <p:nvGrpSpPr>
          <p:cNvPr id="7" name="组合 6"/>
          <p:cNvGrpSpPr/>
          <p:nvPr/>
        </p:nvGrpSpPr>
        <p:grpSpPr>
          <a:xfrm rot="17100000">
            <a:off x="175953" y="261388"/>
            <a:ext cx="481872" cy="469661"/>
            <a:chOff x="1032060" y="5022216"/>
            <a:chExt cx="753746" cy="734645"/>
          </a:xfrm>
        </p:grpSpPr>
        <p:sp>
          <p:nvSpPr>
            <p:cNvPr id="8" name="等腰三角形 7"/>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9" name="等腰三角形 8"/>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Tree>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style.rotation</p:attrName>
                                        </p:attrNameLst>
                                      </p:cBhvr>
                                      <p:tavLst>
                                        <p:tav tm="0">
                                          <p:val>
                                            <p:fltVal val="360"/>
                                          </p:val>
                                        </p:tav>
                                        <p:tav tm="100000">
                                          <p:val>
                                            <p:fltVal val="0"/>
                                          </p:val>
                                        </p:tav>
                                      </p:tavLst>
                                    </p:anim>
                                    <p:animEffect transition="in" filter="fade">
                                      <p:cBhvr>
                                        <p:cTn id="10"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27" name="组合 26"/>
          <p:cNvGrpSpPr/>
          <p:nvPr/>
        </p:nvGrpSpPr>
        <p:grpSpPr>
          <a:xfrm>
            <a:off x="1668749" y="1908980"/>
            <a:ext cx="2248829" cy="4122623"/>
            <a:chOff x="1668749" y="1908980"/>
            <a:chExt cx="2248829" cy="4122623"/>
          </a:xfrm>
        </p:grpSpPr>
        <p:grpSp>
          <p:nvGrpSpPr>
            <p:cNvPr id="28" name="组合 39"/>
            <p:cNvGrpSpPr/>
            <p:nvPr/>
          </p:nvGrpSpPr>
          <p:grpSpPr>
            <a:xfrm>
              <a:off x="1668749" y="1908980"/>
              <a:ext cx="2248829" cy="4122623"/>
              <a:chOff x="1668749" y="1908980"/>
              <a:chExt cx="2248829" cy="4122623"/>
            </a:xfrm>
          </p:grpSpPr>
          <p:pic>
            <p:nvPicPr>
              <p:cNvPr id="30" name="图片 29"/>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1668749" y="1908980"/>
                <a:ext cx="2248829" cy="4122623"/>
              </a:xfrm>
              <a:prstGeom prst="rect">
                <a:avLst/>
              </a:prstGeom>
            </p:spPr>
          </p:pic>
          <p:sp>
            <p:nvSpPr>
              <p:cNvPr id="31" name="椭圆 30"/>
              <p:cNvSpPr/>
              <p:nvPr/>
            </p:nvSpPr>
            <p:spPr>
              <a:xfrm>
                <a:off x="2526793" y="5393467"/>
                <a:ext cx="532739" cy="53273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pic>
          <p:nvPicPr>
            <p:cNvPr id="29" name="图片 28"/>
            <p:cNvPicPr>
              <a:picLocks noChangeAspect="1"/>
            </p:cNvPicPr>
            <p:nvPr/>
          </p:nvPicPr>
          <p:blipFill rotWithShape="1">
            <a:blip r:embed="rId4" cstate="print">
              <a:extLst>
                <a:ext uri="{BEBA8EAE-BF5A-486C-A8C5-ECC9F3942E4B}">
                  <a14:imgProps xmlns:a14="http://schemas.microsoft.com/office/drawing/2010/main" xmlns="">
                    <a14:imgLayer r:embed="">
                      <a14:imgEffect>
                        <a14:saturation sat="0"/>
                      </a14:imgEffect>
                    </a14:imgLayer>
                  </a14:imgProps>
                </a:ext>
                <a:ext uri="{28A0092B-C50C-407E-A947-70E740481C1C}">
                  <a14:useLocalDpi xmlns:a14="http://schemas.microsoft.com/office/drawing/2010/main" xmlns="" val="0"/>
                </a:ext>
              </a:extLst>
            </a:blip>
            <a:srcRect t="4057" b="1589"/>
            <a:stretch/>
          </p:blipFill>
          <p:spPr>
            <a:xfrm>
              <a:off x="1799899" y="2616445"/>
              <a:ext cx="1970457" cy="2799760"/>
            </a:xfrm>
            <a:prstGeom prst="rect">
              <a:avLst/>
            </a:prstGeom>
          </p:spPr>
        </p:pic>
      </p:grpSp>
      <p:sp>
        <p:nvSpPr>
          <p:cNvPr id="32" name="椭圆 31"/>
          <p:cNvSpPr/>
          <p:nvPr/>
        </p:nvSpPr>
        <p:spPr>
          <a:xfrm>
            <a:off x="3022475" y="3766326"/>
            <a:ext cx="108000" cy="108000"/>
          </a:xfrm>
          <a:prstGeom prst="ellipse">
            <a:avLst/>
          </a:prstGeom>
          <a:solidFill>
            <a:schemeClr val="bg1">
              <a:lumMod val="9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33" name="椭圆 32"/>
          <p:cNvSpPr/>
          <p:nvPr/>
        </p:nvSpPr>
        <p:spPr>
          <a:xfrm>
            <a:off x="2054395" y="4131996"/>
            <a:ext cx="144000" cy="144000"/>
          </a:xfrm>
          <a:prstGeom prst="ellipse">
            <a:avLst/>
          </a:prstGeom>
          <a:solidFill>
            <a:schemeClr val="bg1">
              <a:lumMod val="9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34" name="椭圆 33"/>
          <p:cNvSpPr/>
          <p:nvPr/>
        </p:nvSpPr>
        <p:spPr>
          <a:xfrm>
            <a:off x="3265631" y="4793799"/>
            <a:ext cx="216000" cy="216000"/>
          </a:xfrm>
          <a:prstGeom prst="ellipse">
            <a:avLst/>
          </a:prstGeom>
          <a:solidFill>
            <a:schemeClr val="bg1">
              <a:lumMod val="9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cxnSp>
        <p:nvCxnSpPr>
          <p:cNvPr id="35" name="直接连接符 34"/>
          <p:cNvCxnSpPr>
            <a:stCxn id="32" idx="7"/>
            <a:endCxn id="42" idx="2"/>
          </p:cNvCxnSpPr>
          <p:nvPr/>
        </p:nvCxnSpPr>
        <p:spPr>
          <a:xfrm flipV="1">
            <a:off x="3114659" y="2758098"/>
            <a:ext cx="2872932" cy="1024044"/>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36" name="直接连接符 35"/>
          <p:cNvCxnSpPr>
            <a:stCxn id="33" idx="6"/>
            <a:endCxn id="52" idx="2"/>
          </p:cNvCxnSpPr>
          <p:nvPr/>
        </p:nvCxnSpPr>
        <p:spPr>
          <a:xfrm flipV="1">
            <a:off x="2198395" y="3894509"/>
            <a:ext cx="6233619" cy="309487"/>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cxnSp>
        <p:nvCxnSpPr>
          <p:cNvPr id="37" name="直接连接符 36"/>
          <p:cNvCxnSpPr>
            <a:stCxn id="34" idx="6"/>
            <a:endCxn id="47" idx="2"/>
          </p:cNvCxnSpPr>
          <p:nvPr/>
        </p:nvCxnSpPr>
        <p:spPr>
          <a:xfrm>
            <a:off x="3481631" y="4901799"/>
            <a:ext cx="1888656" cy="338704"/>
          </a:xfrm>
          <a:prstGeom prst="line">
            <a:avLst/>
          </a:prstGeom>
          <a:ln>
            <a:solidFill>
              <a:srgbClr val="404040"/>
            </a:solidFill>
          </a:ln>
        </p:spPr>
        <p:style>
          <a:lnRef idx="1">
            <a:schemeClr val="accent1"/>
          </a:lnRef>
          <a:fillRef idx="0">
            <a:schemeClr val="accent1"/>
          </a:fillRef>
          <a:effectRef idx="0">
            <a:schemeClr val="accent1"/>
          </a:effectRef>
          <a:fontRef idx="minor">
            <a:schemeClr val="tx1"/>
          </a:fontRef>
        </p:style>
      </p:cxnSp>
      <p:grpSp>
        <p:nvGrpSpPr>
          <p:cNvPr id="38" name="组合 37"/>
          <p:cNvGrpSpPr/>
          <p:nvPr/>
        </p:nvGrpSpPr>
        <p:grpSpPr>
          <a:xfrm>
            <a:off x="5987595" y="1647789"/>
            <a:ext cx="2220620" cy="2220620"/>
            <a:chOff x="5987595" y="1647789"/>
            <a:chExt cx="2220620" cy="2220620"/>
          </a:xfrm>
        </p:grpSpPr>
        <p:grpSp>
          <p:nvGrpSpPr>
            <p:cNvPr id="39" name="组合 15"/>
            <p:cNvGrpSpPr/>
            <p:nvPr/>
          </p:nvGrpSpPr>
          <p:grpSpPr>
            <a:xfrm>
              <a:off x="5987595" y="1647789"/>
              <a:ext cx="2220620" cy="2220620"/>
              <a:chOff x="5938887" y="1794331"/>
              <a:chExt cx="1885360" cy="1885360"/>
            </a:xfrm>
          </p:grpSpPr>
          <p:sp>
            <p:nvSpPr>
              <p:cNvPr id="41" name="椭圆 13"/>
              <p:cNvSpPr/>
              <p:nvPr/>
            </p:nvSpPr>
            <p:spPr>
              <a:xfrm>
                <a:off x="6167282" y="2022726"/>
                <a:ext cx="1428570" cy="1428570"/>
              </a:xfrm>
              <a:prstGeom prst="ellipse">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42" name="椭圆 41"/>
              <p:cNvSpPr/>
              <p:nvPr/>
            </p:nvSpPr>
            <p:spPr>
              <a:xfrm>
                <a:off x="5938887" y="1794331"/>
                <a:ext cx="1885360" cy="1885360"/>
              </a:xfrm>
              <a:prstGeom prst="ellipse">
                <a:avLst/>
              </a:prstGeom>
              <a:noFill/>
              <a:ln>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sp>
          <p:nvSpPr>
            <p:cNvPr id="40" name="文本框 35"/>
            <p:cNvSpPr txBox="1"/>
            <p:nvPr/>
          </p:nvSpPr>
          <p:spPr>
            <a:xfrm>
              <a:off x="6500813" y="2586097"/>
              <a:ext cx="1357322" cy="387286"/>
            </a:xfrm>
            <a:prstGeom prst="rect">
              <a:avLst/>
            </a:prstGeom>
            <a:noFill/>
          </p:spPr>
          <p:txBody>
            <a:bodyPr wrap="square" rtlCol="0">
              <a:spAutoFit/>
            </a:bodyPr>
            <a:lstStyle>
              <a:defPPr>
                <a:defRPr lang="zh-CN"/>
              </a:defPPr>
              <a:lvl1pPr>
                <a:lnSpc>
                  <a:spcPts val="2300"/>
                </a:lnSpc>
                <a:defRPr sz="1200"/>
              </a:lvl1pPr>
            </a:lstStyle>
            <a:p>
              <a:r>
                <a:rPr lang="en-US" altLang="zh-CN" sz="2400" b="1" dirty="0" smtClean="0">
                  <a:latin typeface="微软雅黑" pitchFamily="34" charset="-122"/>
                  <a:ea typeface="微软雅黑" pitchFamily="34" charset="-122"/>
                </a:rPr>
                <a:t>for</a:t>
              </a:r>
              <a:r>
                <a:rPr lang="zh-CN" altLang="en-US" sz="2400" b="1" dirty="0" smtClean="0">
                  <a:latin typeface="微软雅黑" pitchFamily="34" charset="-122"/>
                  <a:ea typeface="微软雅黑" pitchFamily="34" charset="-122"/>
                </a:rPr>
                <a:t>循环</a:t>
              </a:r>
              <a:endParaRPr lang="en-US" altLang="zh-CN" sz="2400" b="1" dirty="0" smtClean="0">
                <a:latin typeface="微软雅黑" pitchFamily="34" charset="-122"/>
                <a:ea typeface="微软雅黑" pitchFamily="34" charset="-122"/>
              </a:endParaRPr>
            </a:p>
          </p:txBody>
        </p:sp>
      </p:grpSp>
      <p:grpSp>
        <p:nvGrpSpPr>
          <p:cNvPr id="43" name="组合 3"/>
          <p:cNvGrpSpPr/>
          <p:nvPr/>
        </p:nvGrpSpPr>
        <p:grpSpPr>
          <a:xfrm>
            <a:off x="5370284" y="4079359"/>
            <a:ext cx="2322285" cy="2322285"/>
            <a:chOff x="5370284" y="4079359"/>
            <a:chExt cx="2322285" cy="2322285"/>
          </a:xfrm>
        </p:grpSpPr>
        <p:grpSp>
          <p:nvGrpSpPr>
            <p:cNvPr id="44" name="组合 29"/>
            <p:cNvGrpSpPr/>
            <p:nvPr/>
          </p:nvGrpSpPr>
          <p:grpSpPr>
            <a:xfrm>
              <a:off x="5370284" y="4079359"/>
              <a:ext cx="2322285" cy="2322285"/>
              <a:chOff x="5938887" y="1794331"/>
              <a:chExt cx="1885360" cy="1885360"/>
            </a:xfrm>
          </p:grpSpPr>
          <p:sp>
            <p:nvSpPr>
              <p:cNvPr id="46" name="椭圆 45"/>
              <p:cNvSpPr/>
              <p:nvPr/>
            </p:nvSpPr>
            <p:spPr>
              <a:xfrm>
                <a:off x="6167282" y="2022726"/>
                <a:ext cx="1428570" cy="1428570"/>
              </a:xfrm>
              <a:prstGeom prst="ellipse">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47" name="椭圆 46"/>
              <p:cNvSpPr/>
              <p:nvPr/>
            </p:nvSpPr>
            <p:spPr>
              <a:xfrm>
                <a:off x="5938887" y="1794331"/>
                <a:ext cx="1885360" cy="1885360"/>
              </a:xfrm>
              <a:prstGeom prst="ellipse">
                <a:avLst/>
              </a:prstGeom>
              <a:noFill/>
              <a:ln>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sp>
          <p:nvSpPr>
            <p:cNvPr id="45" name="文本框 36"/>
            <p:cNvSpPr txBox="1"/>
            <p:nvPr/>
          </p:nvSpPr>
          <p:spPr>
            <a:xfrm>
              <a:off x="5572119" y="4925150"/>
              <a:ext cx="2071702" cy="977191"/>
            </a:xfrm>
            <a:prstGeom prst="rect">
              <a:avLst/>
            </a:prstGeom>
            <a:noFill/>
          </p:spPr>
          <p:txBody>
            <a:bodyPr wrap="square" rtlCol="0">
              <a:spAutoFit/>
            </a:bodyPr>
            <a:lstStyle>
              <a:defPPr>
                <a:defRPr lang="zh-CN"/>
              </a:defPPr>
              <a:lvl1pPr algn="ctr">
                <a:lnSpc>
                  <a:spcPts val="2300"/>
                </a:lnSpc>
                <a:defRPr sz="1200"/>
              </a:lvl1pPr>
            </a:lstStyle>
            <a:p>
              <a:r>
                <a:rPr lang="zh-CN" altLang="en-US" sz="1900" b="1" dirty="0" smtClean="0">
                  <a:latin typeface="微软雅黑" pitchFamily="34" charset="-122"/>
                  <a:ea typeface="微软雅黑" pitchFamily="34" charset="-122"/>
                </a:rPr>
                <a:t>循环控制语句：</a:t>
              </a:r>
              <a:r>
                <a:rPr lang="en-US" altLang="zh-CN" sz="1900" b="1" dirty="0" err="1" smtClean="0">
                  <a:latin typeface="微软雅黑" pitchFamily="34" charset="-122"/>
                  <a:ea typeface="微软雅黑" pitchFamily="34" charset="-122"/>
                </a:rPr>
                <a:t>break,continue,goto</a:t>
              </a:r>
              <a:endParaRPr lang="en-US" altLang="zh-CN" sz="1900" b="1" dirty="0">
                <a:latin typeface="微软雅黑" pitchFamily="34" charset="-122"/>
                <a:ea typeface="微软雅黑" pitchFamily="34" charset="-122"/>
              </a:endParaRPr>
            </a:p>
          </p:txBody>
        </p:sp>
      </p:grpSp>
      <p:grpSp>
        <p:nvGrpSpPr>
          <p:cNvPr id="48" name="组合 2"/>
          <p:cNvGrpSpPr/>
          <p:nvPr/>
        </p:nvGrpSpPr>
        <p:grpSpPr>
          <a:xfrm>
            <a:off x="8432014" y="2410530"/>
            <a:ext cx="2967958" cy="2967958"/>
            <a:chOff x="8432014" y="2410530"/>
            <a:chExt cx="2967958" cy="2967958"/>
          </a:xfrm>
        </p:grpSpPr>
        <p:grpSp>
          <p:nvGrpSpPr>
            <p:cNvPr id="49" name="组合 22"/>
            <p:cNvGrpSpPr/>
            <p:nvPr/>
          </p:nvGrpSpPr>
          <p:grpSpPr>
            <a:xfrm>
              <a:off x="8432014" y="2410530"/>
              <a:ext cx="2967958" cy="2967958"/>
              <a:chOff x="5938887" y="1794331"/>
              <a:chExt cx="1885360" cy="1885360"/>
            </a:xfrm>
          </p:grpSpPr>
          <p:sp>
            <p:nvSpPr>
              <p:cNvPr id="51" name="椭圆 23"/>
              <p:cNvSpPr/>
              <p:nvPr/>
            </p:nvSpPr>
            <p:spPr>
              <a:xfrm>
                <a:off x="6167282" y="2022726"/>
                <a:ext cx="1428570" cy="1428570"/>
              </a:xfrm>
              <a:prstGeom prst="ellipse">
                <a:avLst/>
              </a:prstGeom>
              <a:solidFill>
                <a:schemeClr val="bg1">
                  <a:lumMod val="85000"/>
                </a:schemeClr>
              </a:solidFill>
              <a:ln>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sp>
            <p:nvSpPr>
              <p:cNvPr id="52" name="椭圆 51"/>
              <p:cNvSpPr/>
              <p:nvPr/>
            </p:nvSpPr>
            <p:spPr>
              <a:xfrm>
                <a:off x="5938887" y="1794331"/>
                <a:ext cx="1885360" cy="1885360"/>
              </a:xfrm>
              <a:prstGeom prst="ellipse">
                <a:avLst/>
              </a:prstGeom>
              <a:noFill/>
              <a:ln>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dirty="0">
                  <a:ea typeface="方正兰亭细黑_GBK" panose="02000000000000000000" pitchFamily="2" charset="-122"/>
                </a:endParaRPr>
              </a:p>
            </p:txBody>
          </p:sp>
        </p:grpSp>
        <p:sp>
          <p:nvSpPr>
            <p:cNvPr id="50" name="文本框 37"/>
            <p:cNvSpPr txBox="1"/>
            <p:nvPr/>
          </p:nvSpPr>
          <p:spPr>
            <a:xfrm>
              <a:off x="8786829" y="3759201"/>
              <a:ext cx="2255030" cy="387286"/>
            </a:xfrm>
            <a:prstGeom prst="rect">
              <a:avLst/>
            </a:prstGeom>
            <a:noFill/>
          </p:spPr>
          <p:txBody>
            <a:bodyPr wrap="square" rtlCol="0">
              <a:spAutoFit/>
            </a:bodyPr>
            <a:lstStyle>
              <a:defPPr>
                <a:defRPr lang="zh-CN"/>
              </a:defPPr>
              <a:lvl1pPr>
                <a:lnSpc>
                  <a:spcPts val="2300"/>
                </a:lnSpc>
                <a:defRPr sz="1200"/>
              </a:lvl1pPr>
            </a:lstStyle>
            <a:p>
              <a:pPr algn="ctr"/>
              <a:r>
                <a:rPr lang="zh-CN" altLang="en-US" sz="2400" b="1" dirty="0" smtClean="0">
                  <a:latin typeface="微软雅黑" pitchFamily="34" charset="-122"/>
                  <a:ea typeface="微软雅黑" pitchFamily="34" charset="-122"/>
                </a:rPr>
                <a:t>嵌套循环</a:t>
              </a:r>
              <a:endParaRPr lang="en-US" altLang="zh-CN" sz="2400" b="1" dirty="0" smtClean="0">
                <a:latin typeface="微软雅黑" pitchFamily="34" charset="-122"/>
                <a:ea typeface="微软雅黑" pitchFamily="34" charset="-122"/>
              </a:endParaRPr>
            </a:p>
          </p:txBody>
        </p:sp>
      </p:grpSp>
      <p:sp>
        <p:nvSpPr>
          <p:cNvPr id="53" name="矩形 52"/>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4" name="文本框 33"/>
          <p:cNvSpPr txBox="1"/>
          <p:nvPr/>
        </p:nvSpPr>
        <p:spPr>
          <a:xfrm>
            <a:off x="651109" y="254328"/>
            <a:ext cx="681725" cy="523220"/>
          </a:xfrm>
          <a:prstGeom prst="rect">
            <a:avLst/>
          </a:prstGeom>
          <a:noFill/>
        </p:spPr>
        <p:txBody>
          <a:bodyPr wrap="square" rtlCol="0">
            <a:spAutoFit/>
          </a:bodyPr>
          <a:lstStyle/>
          <a:p>
            <a:r>
              <a:rPr lang="en-US" altLang="zh-CN" sz="2800" dirty="0" smtClean="0">
                <a:latin typeface="+mj-lt"/>
                <a:ea typeface="+mj-ea"/>
              </a:rPr>
              <a:t>06</a:t>
            </a:r>
            <a:endParaRPr lang="en-US" altLang="zh-CN" sz="2800" dirty="0">
              <a:latin typeface="+mj-lt"/>
              <a:ea typeface="+mj-ea"/>
            </a:endParaRPr>
          </a:p>
        </p:txBody>
      </p:sp>
      <p:sp>
        <p:nvSpPr>
          <p:cNvPr id="55" name="文本框 34"/>
          <p:cNvSpPr txBox="1"/>
          <p:nvPr/>
        </p:nvSpPr>
        <p:spPr>
          <a:xfrm>
            <a:off x="1402304" y="241629"/>
            <a:ext cx="5136482" cy="523220"/>
          </a:xfrm>
          <a:prstGeom prst="rect">
            <a:avLst/>
          </a:prstGeom>
          <a:noFill/>
        </p:spPr>
        <p:txBody>
          <a:bodyPr wrap="square" rtlCol="0">
            <a:spAutoFit/>
          </a:bodyPr>
          <a:lstStyle/>
          <a:p>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语言循环语句</a:t>
            </a:r>
            <a:endParaRPr lang="zh-CN" altLang="en-US" sz="2800" dirty="0">
              <a:latin typeface="微软雅黑" pitchFamily="34" charset="-122"/>
              <a:ea typeface="微软雅黑" pitchFamily="34" charset="-122"/>
            </a:endParaRPr>
          </a:p>
        </p:txBody>
      </p:sp>
      <p:grpSp>
        <p:nvGrpSpPr>
          <p:cNvPr id="56" name="组合 55"/>
          <p:cNvGrpSpPr/>
          <p:nvPr/>
        </p:nvGrpSpPr>
        <p:grpSpPr>
          <a:xfrm rot="17100000">
            <a:off x="175953" y="261388"/>
            <a:ext cx="481872" cy="469661"/>
            <a:chOff x="1032060" y="5022216"/>
            <a:chExt cx="753746" cy="734645"/>
          </a:xfrm>
        </p:grpSpPr>
        <p:sp>
          <p:nvSpPr>
            <p:cNvPr id="57" name="等腰三角形 56"/>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等腰三角形 57"/>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extLst>
      <p:ext uri="{BB962C8B-B14F-4D97-AF65-F5344CB8AC3E}">
        <p14:creationId xmlns:p14="http://schemas.microsoft.com/office/powerpoint/2010/main" xmlns="" val="1987624385"/>
      </p:ext>
    </p:extLst>
  </p:cSld>
  <p:clrMapOvr>
    <a:masterClrMapping/>
  </p:clrMapOvr>
  <mc:AlternateContent xmlns:mc="http://schemas.openxmlformats.org/markup-compatibility/2006">
    <mc:Choice xmlns:p14="http://schemas.microsoft.com/office/powerpoint/2010/main" xmlns="" Requires="p14">
      <p:transition spd="slow" p14:dur="1200">
        <p14:prism/>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nodeType="withEffect">
                                  <p:stCondLst>
                                    <p:cond delay="250"/>
                                  </p:stCondLst>
                                  <p:childTnLst>
                                    <p:set>
                                      <p:cBhvr>
                                        <p:cTn id="6" dur="1" fill="hold">
                                          <p:stCondLst>
                                            <p:cond delay="0"/>
                                          </p:stCondLst>
                                        </p:cTn>
                                        <p:tgtEl>
                                          <p:spTgt spid="27"/>
                                        </p:tgtEl>
                                        <p:attrNameLst>
                                          <p:attrName>style.visibility</p:attrName>
                                        </p:attrNameLst>
                                      </p:cBhvr>
                                      <p:to>
                                        <p:strVal val="visible"/>
                                      </p:to>
                                    </p:set>
                                    <p:anim calcmode="lin" valueType="num">
                                      <p:cBhvr>
                                        <p:cTn id="7" dur="1000" fill="hold"/>
                                        <p:tgtEl>
                                          <p:spTgt spid="27"/>
                                        </p:tgtEl>
                                        <p:attrNameLst>
                                          <p:attrName>ppt_w</p:attrName>
                                        </p:attrNameLst>
                                      </p:cBhvr>
                                      <p:tavLst>
                                        <p:tav tm="0">
                                          <p:val>
                                            <p:fltVal val="0"/>
                                          </p:val>
                                        </p:tav>
                                        <p:tav tm="100000">
                                          <p:val>
                                            <p:strVal val="#ppt_w"/>
                                          </p:val>
                                        </p:tav>
                                      </p:tavLst>
                                    </p:anim>
                                    <p:anim calcmode="lin" valueType="num">
                                      <p:cBhvr>
                                        <p:cTn id="8" dur="1000" fill="hold"/>
                                        <p:tgtEl>
                                          <p:spTgt spid="27"/>
                                        </p:tgtEl>
                                        <p:attrNameLst>
                                          <p:attrName>ppt_h</p:attrName>
                                        </p:attrNameLst>
                                      </p:cBhvr>
                                      <p:tavLst>
                                        <p:tav tm="0">
                                          <p:val>
                                            <p:fltVal val="0"/>
                                          </p:val>
                                        </p:tav>
                                        <p:tav tm="100000">
                                          <p:val>
                                            <p:strVal val="#ppt_h"/>
                                          </p:val>
                                        </p:tav>
                                      </p:tavLst>
                                    </p:anim>
                                    <p:animEffect transition="in" filter="fade">
                                      <p:cBhvr>
                                        <p:cTn id="9" dur="1000"/>
                                        <p:tgtEl>
                                          <p:spTgt spid="27"/>
                                        </p:tgtEl>
                                      </p:cBhvr>
                                    </p:animEffect>
                                  </p:childTnLst>
                                </p:cTn>
                              </p:par>
                              <p:par>
                                <p:cTn id="10" presetID="53" presetClass="entr" presetSubtype="16" fill="hold" grpId="0" nodeType="withEffect">
                                  <p:stCondLst>
                                    <p:cond delay="1000"/>
                                  </p:stCondLst>
                                  <p:childTnLst>
                                    <p:set>
                                      <p:cBhvr>
                                        <p:cTn id="11" dur="1" fill="hold">
                                          <p:stCondLst>
                                            <p:cond delay="0"/>
                                          </p:stCondLst>
                                        </p:cTn>
                                        <p:tgtEl>
                                          <p:spTgt spid="32"/>
                                        </p:tgtEl>
                                        <p:attrNameLst>
                                          <p:attrName>style.visibility</p:attrName>
                                        </p:attrNameLst>
                                      </p:cBhvr>
                                      <p:to>
                                        <p:strVal val="visible"/>
                                      </p:to>
                                    </p:set>
                                    <p:anim calcmode="lin" valueType="num">
                                      <p:cBhvr>
                                        <p:cTn id="12" dur="500" fill="hold"/>
                                        <p:tgtEl>
                                          <p:spTgt spid="32"/>
                                        </p:tgtEl>
                                        <p:attrNameLst>
                                          <p:attrName>ppt_w</p:attrName>
                                        </p:attrNameLst>
                                      </p:cBhvr>
                                      <p:tavLst>
                                        <p:tav tm="0">
                                          <p:val>
                                            <p:fltVal val="0"/>
                                          </p:val>
                                        </p:tav>
                                        <p:tav tm="100000">
                                          <p:val>
                                            <p:strVal val="#ppt_w"/>
                                          </p:val>
                                        </p:tav>
                                      </p:tavLst>
                                    </p:anim>
                                    <p:anim calcmode="lin" valueType="num">
                                      <p:cBhvr>
                                        <p:cTn id="13" dur="500" fill="hold"/>
                                        <p:tgtEl>
                                          <p:spTgt spid="32"/>
                                        </p:tgtEl>
                                        <p:attrNameLst>
                                          <p:attrName>ppt_h</p:attrName>
                                        </p:attrNameLst>
                                      </p:cBhvr>
                                      <p:tavLst>
                                        <p:tav tm="0">
                                          <p:val>
                                            <p:fltVal val="0"/>
                                          </p:val>
                                        </p:tav>
                                        <p:tav tm="100000">
                                          <p:val>
                                            <p:strVal val="#ppt_h"/>
                                          </p:val>
                                        </p:tav>
                                      </p:tavLst>
                                    </p:anim>
                                    <p:animEffect transition="in" filter="fade">
                                      <p:cBhvr>
                                        <p:cTn id="14" dur="500"/>
                                        <p:tgtEl>
                                          <p:spTgt spid="32"/>
                                        </p:tgtEl>
                                      </p:cBhvr>
                                    </p:animEffect>
                                  </p:childTnLst>
                                </p:cTn>
                              </p:par>
                              <p:par>
                                <p:cTn id="15" presetID="53" presetClass="entr" presetSubtype="16" fill="hold" grpId="0" nodeType="withEffect">
                                  <p:stCondLst>
                                    <p:cond delay="1250"/>
                                  </p:stCondLst>
                                  <p:childTnLst>
                                    <p:set>
                                      <p:cBhvr>
                                        <p:cTn id="16" dur="1" fill="hold">
                                          <p:stCondLst>
                                            <p:cond delay="0"/>
                                          </p:stCondLst>
                                        </p:cTn>
                                        <p:tgtEl>
                                          <p:spTgt spid="33"/>
                                        </p:tgtEl>
                                        <p:attrNameLst>
                                          <p:attrName>style.visibility</p:attrName>
                                        </p:attrNameLst>
                                      </p:cBhvr>
                                      <p:to>
                                        <p:strVal val="visible"/>
                                      </p:to>
                                    </p:set>
                                    <p:anim calcmode="lin" valueType="num">
                                      <p:cBhvr>
                                        <p:cTn id="17" dur="500" fill="hold"/>
                                        <p:tgtEl>
                                          <p:spTgt spid="33"/>
                                        </p:tgtEl>
                                        <p:attrNameLst>
                                          <p:attrName>ppt_w</p:attrName>
                                        </p:attrNameLst>
                                      </p:cBhvr>
                                      <p:tavLst>
                                        <p:tav tm="0">
                                          <p:val>
                                            <p:fltVal val="0"/>
                                          </p:val>
                                        </p:tav>
                                        <p:tav tm="100000">
                                          <p:val>
                                            <p:strVal val="#ppt_w"/>
                                          </p:val>
                                        </p:tav>
                                      </p:tavLst>
                                    </p:anim>
                                    <p:anim calcmode="lin" valueType="num">
                                      <p:cBhvr>
                                        <p:cTn id="18" dur="500" fill="hold"/>
                                        <p:tgtEl>
                                          <p:spTgt spid="33"/>
                                        </p:tgtEl>
                                        <p:attrNameLst>
                                          <p:attrName>ppt_h</p:attrName>
                                        </p:attrNameLst>
                                      </p:cBhvr>
                                      <p:tavLst>
                                        <p:tav tm="0">
                                          <p:val>
                                            <p:fltVal val="0"/>
                                          </p:val>
                                        </p:tav>
                                        <p:tav tm="100000">
                                          <p:val>
                                            <p:strVal val="#ppt_h"/>
                                          </p:val>
                                        </p:tav>
                                      </p:tavLst>
                                    </p:anim>
                                    <p:animEffect transition="in" filter="fade">
                                      <p:cBhvr>
                                        <p:cTn id="19" dur="500"/>
                                        <p:tgtEl>
                                          <p:spTgt spid="33"/>
                                        </p:tgtEl>
                                      </p:cBhvr>
                                    </p:animEffect>
                                  </p:childTnLst>
                                </p:cTn>
                              </p:par>
                              <p:par>
                                <p:cTn id="20" presetID="53" presetClass="entr" presetSubtype="16" fill="hold" grpId="0" nodeType="withEffect">
                                  <p:stCondLst>
                                    <p:cond delay="1500"/>
                                  </p:stCondLst>
                                  <p:childTnLst>
                                    <p:set>
                                      <p:cBhvr>
                                        <p:cTn id="21" dur="1" fill="hold">
                                          <p:stCondLst>
                                            <p:cond delay="0"/>
                                          </p:stCondLst>
                                        </p:cTn>
                                        <p:tgtEl>
                                          <p:spTgt spid="34"/>
                                        </p:tgtEl>
                                        <p:attrNameLst>
                                          <p:attrName>style.visibility</p:attrName>
                                        </p:attrNameLst>
                                      </p:cBhvr>
                                      <p:to>
                                        <p:strVal val="visible"/>
                                      </p:to>
                                    </p:set>
                                    <p:anim calcmode="lin" valueType="num">
                                      <p:cBhvr>
                                        <p:cTn id="22" dur="500" fill="hold"/>
                                        <p:tgtEl>
                                          <p:spTgt spid="34"/>
                                        </p:tgtEl>
                                        <p:attrNameLst>
                                          <p:attrName>ppt_w</p:attrName>
                                        </p:attrNameLst>
                                      </p:cBhvr>
                                      <p:tavLst>
                                        <p:tav tm="0">
                                          <p:val>
                                            <p:fltVal val="0"/>
                                          </p:val>
                                        </p:tav>
                                        <p:tav tm="100000">
                                          <p:val>
                                            <p:strVal val="#ppt_w"/>
                                          </p:val>
                                        </p:tav>
                                      </p:tavLst>
                                    </p:anim>
                                    <p:anim calcmode="lin" valueType="num">
                                      <p:cBhvr>
                                        <p:cTn id="23" dur="500" fill="hold"/>
                                        <p:tgtEl>
                                          <p:spTgt spid="34"/>
                                        </p:tgtEl>
                                        <p:attrNameLst>
                                          <p:attrName>ppt_h</p:attrName>
                                        </p:attrNameLst>
                                      </p:cBhvr>
                                      <p:tavLst>
                                        <p:tav tm="0">
                                          <p:val>
                                            <p:fltVal val="0"/>
                                          </p:val>
                                        </p:tav>
                                        <p:tav tm="100000">
                                          <p:val>
                                            <p:strVal val="#ppt_h"/>
                                          </p:val>
                                        </p:tav>
                                      </p:tavLst>
                                    </p:anim>
                                    <p:animEffect transition="in" filter="fade">
                                      <p:cBhvr>
                                        <p:cTn id="24" dur="500"/>
                                        <p:tgtEl>
                                          <p:spTgt spid="34"/>
                                        </p:tgtEl>
                                      </p:cBhvr>
                                    </p:animEffect>
                                  </p:childTnLst>
                                </p:cTn>
                              </p:par>
                            </p:childTnLst>
                          </p:cTn>
                        </p:par>
                        <p:par>
                          <p:cTn id="25" fill="hold">
                            <p:stCondLst>
                              <p:cond delay="2000"/>
                            </p:stCondLst>
                            <p:childTnLst>
                              <p:par>
                                <p:cTn id="26" presetID="22" presetClass="entr" presetSubtype="8" fill="hold" nodeType="afterEffect">
                                  <p:stCondLst>
                                    <p:cond delay="0"/>
                                  </p:stCondLst>
                                  <p:childTnLst>
                                    <p:set>
                                      <p:cBhvr>
                                        <p:cTn id="27" dur="1" fill="hold">
                                          <p:stCondLst>
                                            <p:cond delay="0"/>
                                          </p:stCondLst>
                                        </p:cTn>
                                        <p:tgtEl>
                                          <p:spTgt spid="35"/>
                                        </p:tgtEl>
                                        <p:attrNameLst>
                                          <p:attrName>style.visibility</p:attrName>
                                        </p:attrNameLst>
                                      </p:cBhvr>
                                      <p:to>
                                        <p:strVal val="visible"/>
                                      </p:to>
                                    </p:set>
                                    <p:animEffect transition="in" filter="wipe(left)">
                                      <p:cBhvr>
                                        <p:cTn id="28" dur="500"/>
                                        <p:tgtEl>
                                          <p:spTgt spid="35"/>
                                        </p:tgtEl>
                                      </p:cBhvr>
                                    </p:animEffect>
                                  </p:childTnLst>
                                </p:cTn>
                              </p:par>
                            </p:childTnLst>
                          </p:cTn>
                        </p:par>
                        <p:par>
                          <p:cTn id="29" fill="hold">
                            <p:stCondLst>
                              <p:cond delay="2500"/>
                            </p:stCondLst>
                            <p:childTnLst>
                              <p:par>
                                <p:cTn id="30" presetID="21" presetClass="entr" presetSubtype="1" fill="hold" nodeType="afterEffect">
                                  <p:stCondLst>
                                    <p:cond delay="0"/>
                                  </p:stCondLst>
                                  <p:childTnLst>
                                    <p:set>
                                      <p:cBhvr>
                                        <p:cTn id="31" dur="1" fill="hold">
                                          <p:stCondLst>
                                            <p:cond delay="0"/>
                                          </p:stCondLst>
                                        </p:cTn>
                                        <p:tgtEl>
                                          <p:spTgt spid="38"/>
                                        </p:tgtEl>
                                        <p:attrNameLst>
                                          <p:attrName>style.visibility</p:attrName>
                                        </p:attrNameLst>
                                      </p:cBhvr>
                                      <p:to>
                                        <p:strVal val="visible"/>
                                      </p:to>
                                    </p:set>
                                    <p:animEffect transition="in" filter="wheel(1)">
                                      <p:cBhvr>
                                        <p:cTn id="32" dur="1500"/>
                                        <p:tgtEl>
                                          <p:spTgt spid="38"/>
                                        </p:tgtEl>
                                      </p:cBhvr>
                                    </p:animEffect>
                                  </p:childTnLst>
                                </p:cTn>
                              </p:par>
                              <p:par>
                                <p:cTn id="33" presetID="22" presetClass="entr" presetSubtype="8" fill="hold" nodeType="withEffect">
                                  <p:stCondLst>
                                    <p:cond delay="750"/>
                                  </p:stCondLst>
                                  <p:childTnLst>
                                    <p:set>
                                      <p:cBhvr>
                                        <p:cTn id="34" dur="1" fill="hold">
                                          <p:stCondLst>
                                            <p:cond delay="0"/>
                                          </p:stCondLst>
                                        </p:cTn>
                                        <p:tgtEl>
                                          <p:spTgt spid="36"/>
                                        </p:tgtEl>
                                        <p:attrNameLst>
                                          <p:attrName>style.visibility</p:attrName>
                                        </p:attrNameLst>
                                      </p:cBhvr>
                                      <p:to>
                                        <p:strVal val="visible"/>
                                      </p:to>
                                    </p:set>
                                    <p:animEffect transition="in" filter="wipe(left)">
                                      <p:cBhvr>
                                        <p:cTn id="35" dur="500"/>
                                        <p:tgtEl>
                                          <p:spTgt spid="36"/>
                                        </p:tgtEl>
                                      </p:cBhvr>
                                    </p:animEffect>
                                  </p:childTnLst>
                                </p:cTn>
                              </p:par>
                              <p:par>
                                <p:cTn id="36" presetID="21" presetClass="entr" presetSubtype="1" fill="hold" nodeType="withEffect">
                                  <p:stCondLst>
                                    <p:cond delay="1250"/>
                                  </p:stCondLst>
                                  <p:childTnLst>
                                    <p:set>
                                      <p:cBhvr>
                                        <p:cTn id="37" dur="1" fill="hold">
                                          <p:stCondLst>
                                            <p:cond delay="0"/>
                                          </p:stCondLst>
                                        </p:cTn>
                                        <p:tgtEl>
                                          <p:spTgt spid="48"/>
                                        </p:tgtEl>
                                        <p:attrNameLst>
                                          <p:attrName>style.visibility</p:attrName>
                                        </p:attrNameLst>
                                      </p:cBhvr>
                                      <p:to>
                                        <p:strVal val="visible"/>
                                      </p:to>
                                    </p:set>
                                    <p:animEffect transition="in" filter="wheel(1)">
                                      <p:cBhvr>
                                        <p:cTn id="38" dur="1500"/>
                                        <p:tgtEl>
                                          <p:spTgt spid="48"/>
                                        </p:tgtEl>
                                      </p:cBhvr>
                                    </p:animEffect>
                                  </p:childTnLst>
                                </p:cTn>
                              </p:par>
                              <p:par>
                                <p:cTn id="39" presetID="22" presetClass="entr" presetSubtype="8" fill="hold" nodeType="withEffect">
                                  <p:stCondLst>
                                    <p:cond delay="2000"/>
                                  </p:stCondLst>
                                  <p:childTnLst>
                                    <p:set>
                                      <p:cBhvr>
                                        <p:cTn id="40" dur="1" fill="hold">
                                          <p:stCondLst>
                                            <p:cond delay="0"/>
                                          </p:stCondLst>
                                        </p:cTn>
                                        <p:tgtEl>
                                          <p:spTgt spid="37"/>
                                        </p:tgtEl>
                                        <p:attrNameLst>
                                          <p:attrName>style.visibility</p:attrName>
                                        </p:attrNameLst>
                                      </p:cBhvr>
                                      <p:to>
                                        <p:strVal val="visible"/>
                                      </p:to>
                                    </p:set>
                                    <p:animEffect transition="in" filter="wipe(left)">
                                      <p:cBhvr>
                                        <p:cTn id="41" dur="500"/>
                                        <p:tgtEl>
                                          <p:spTgt spid="37"/>
                                        </p:tgtEl>
                                      </p:cBhvr>
                                    </p:animEffect>
                                  </p:childTnLst>
                                </p:cTn>
                              </p:par>
                              <p:par>
                                <p:cTn id="42" presetID="21" presetClass="entr" presetSubtype="1" fill="hold" nodeType="withEffect">
                                  <p:stCondLst>
                                    <p:cond delay="2500"/>
                                  </p:stCondLst>
                                  <p:childTnLst>
                                    <p:set>
                                      <p:cBhvr>
                                        <p:cTn id="43" dur="1" fill="hold">
                                          <p:stCondLst>
                                            <p:cond delay="0"/>
                                          </p:stCondLst>
                                        </p:cTn>
                                        <p:tgtEl>
                                          <p:spTgt spid="43"/>
                                        </p:tgtEl>
                                        <p:attrNameLst>
                                          <p:attrName>style.visibility</p:attrName>
                                        </p:attrNameLst>
                                      </p:cBhvr>
                                      <p:to>
                                        <p:strVal val="visible"/>
                                      </p:to>
                                    </p:set>
                                    <p:animEffect transition="in" filter="wheel(1)">
                                      <p:cBhvr>
                                        <p:cTn id="44" dur="1500"/>
                                        <p:tgtEl>
                                          <p:spTgt spid="43"/>
                                        </p:tgtEl>
                                      </p:cBhvr>
                                    </p:animEffect>
                                  </p:childTnLst>
                                </p:cTn>
                              </p:par>
                            </p:childTnLst>
                          </p:cTn>
                        </p:par>
                        <p:par>
                          <p:cTn id="45" fill="hold">
                            <p:stCondLst>
                              <p:cond delay="6500"/>
                            </p:stCondLst>
                            <p:childTnLst>
                              <p:par>
                                <p:cTn id="46" presetID="49" presetClass="entr" presetSubtype="0" decel="100000" fill="hold" nodeType="afterEffect">
                                  <p:stCondLst>
                                    <p:cond delay="0"/>
                                  </p:stCondLst>
                                  <p:childTnLst>
                                    <p:set>
                                      <p:cBhvr>
                                        <p:cTn id="47" dur="1" fill="hold">
                                          <p:stCondLst>
                                            <p:cond delay="0"/>
                                          </p:stCondLst>
                                        </p:cTn>
                                        <p:tgtEl>
                                          <p:spTgt spid="56"/>
                                        </p:tgtEl>
                                        <p:attrNameLst>
                                          <p:attrName>style.visibility</p:attrName>
                                        </p:attrNameLst>
                                      </p:cBhvr>
                                      <p:to>
                                        <p:strVal val="visible"/>
                                      </p:to>
                                    </p:set>
                                    <p:anim calcmode="lin" valueType="num">
                                      <p:cBhvr>
                                        <p:cTn id="48" dur="500" fill="hold"/>
                                        <p:tgtEl>
                                          <p:spTgt spid="56"/>
                                        </p:tgtEl>
                                        <p:attrNameLst>
                                          <p:attrName>ppt_w</p:attrName>
                                        </p:attrNameLst>
                                      </p:cBhvr>
                                      <p:tavLst>
                                        <p:tav tm="0">
                                          <p:val>
                                            <p:fltVal val="0"/>
                                          </p:val>
                                        </p:tav>
                                        <p:tav tm="100000">
                                          <p:val>
                                            <p:strVal val="#ppt_w"/>
                                          </p:val>
                                        </p:tav>
                                      </p:tavLst>
                                    </p:anim>
                                    <p:anim calcmode="lin" valueType="num">
                                      <p:cBhvr>
                                        <p:cTn id="49" dur="500" fill="hold"/>
                                        <p:tgtEl>
                                          <p:spTgt spid="56"/>
                                        </p:tgtEl>
                                        <p:attrNameLst>
                                          <p:attrName>ppt_h</p:attrName>
                                        </p:attrNameLst>
                                      </p:cBhvr>
                                      <p:tavLst>
                                        <p:tav tm="0">
                                          <p:val>
                                            <p:fltVal val="0"/>
                                          </p:val>
                                        </p:tav>
                                        <p:tav tm="100000">
                                          <p:val>
                                            <p:strVal val="#ppt_h"/>
                                          </p:val>
                                        </p:tav>
                                      </p:tavLst>
                                    </p:anim>
                                    <p:anim calcmode="lin" valueType="num">
                                      <p:cBhvr>
                                        <p:cTn id="50" dur="500" fill="hold"/>
                                        <p:tgtEl>
                                          <p:spTgt spid="56"/>
                                        </p:tgtEl>
                                        <p:attrNameLst>
                                          <p:attrName>style.rotation</p:attrName>
                                        </p:attrNameLst>
                                      </p:cBhvr>
                                      <p:tavLst>
                                        <p:tav tm="0">
                                          <p:val>
                                            <p:fltVal val="360"/>
                                          </p:val>
                                        </p:tav>
                                        <p:tav tm="100000">
                                          <p:val>
                                            <p:fltVal val="0"/>
                                          </p:val>
                                        </p:tav>
                                      </p:tavLst>
                                    </p:anim>
                                    <p:animEffect transition="in" filter="fade">
                                      <p:cBhvr>
                                        <p:cTn id="51" dur="500"/>
                                        <p:tgtEl>
                                          <p:spTgt spid="56"/>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animBg="1"/>
      <p:bldP spid="33" grpId="0" animBg="1"/>
      <p:bldP spid="34" grpId="0" animBg="1"/>
    </p:bld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2" name="直接箭头连接符 1"/>
          <p:cNvCxnSpPr/>
          <p:nvPr/>
        </p:nvCxnSpPr>
        <p:spPr>
          <a:xfrm>
            <a:off x="1155700" y="3918947"/>
            <a:ext cx="9855200" cy="0"/>
          </a:xfrm>
          <a:prstGeom prst="straightConnector1">
            <a:avLst/>
          </a:prstGeom>
          <a:ln w="57150">
            <a:solidFill>
              <a:srgbClr val="404040"/>
            </a:solidFill>
            <a:tailEnd type="arrow"/>
          </a:ln>
        </p:spPr>
        <p:style>
          <a:lnRef idx="1">
            <a:schemeClr val="accent1"/>
          </a:lnRef>
          <a:fillRef idx="0">
            <a:schemeClr val="accent1"/>
          </a:fillRef>
          <a:effectRef idx="0">
            <a:schemeClr val="accent1"/>
          </a:effectRef>
          <a:fontRef idx="minor">
            <a:schemeClr val="tx1"/>
          </a:fontRef>
        </p:style>
      </p:cxnSp>
      <p:sp>
        <p:nvSpPr>
          <p:cNvPr id="3" name="椭圆 34"/>
          <p:cNvSpPr/>
          <p:nvPr/>
        </p:nvSpPr>
        <p:spPr>
          <a:xfrm>
            <a:off x="1541579" y="2888261"/>
            <a:ext cx="1262608" cy="162378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C7505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itchFamily="34" charset="-122"/>
              <a:ea typeface="微软雅黑" pitchFamily="34" charset="-122"/>
            </a:endParaRPr>
          </a:p>
        </p:txBody>
      </p:sp>
      <p:sp>
        <p:nvSpPr>
          <p:cNvPr id="7" name="矩形 6"/>
          <p:cNvSpPr/>
          <p:nvPr/>
        </p:nvSpPr>
        <p:spPr>
          <a:xfrm>
            <a:off x="7929573" y="473053"/>
            <a:ext cx="3357586" cy="2308324"/>
          </a:xfrm>
          <a:prstGeom prst="rect">
            <a:avLst/>
          </a:prstGeom>
          <a:noFill/>
        </p:spPr>
        <p:txBody>
          <a:bodyPr wrap="square" rtlCol="0">
            <a:spAutoFit/>
          </a:bodyPr>
          <a:lstStyle/>
          <a:p>
            <a:r>
              <a:rPr lang="en-US" altLang="zh-CN" dirty="0" smtClean="0">
                <a:latin typeface="微软雅黑" pitchFamily="34" charset="-122"/>
                <a:ea typeface="微软雅黑" pitchFamily="34" charset="-122"/>
              </a:rPr>
              <a:t>parameter list]</a:t>
            </a:r>
            <a:r>
              <a:rPr lang="zh-CN" altLang="en-US" dirty="0" smtClean="0">
                <a:latin typeface="微软雅黑" pitchFamily="34" charset="-122"/>
                <a:ea typeface="微软雅黑" pitchFamily="34" charset="-122"/>
              </a:rPr>
              <a:t>：参数列表，参数就像一个占位符，当函数被调用时，你可以将值传递给参数，这个值被称为实际参数。参数列表指定的是参数类型、顺序、及参数个数。参数是可选的，也就是说函数也可以不包含参数。</a:t>
            </a:r>
          </a:p>
        </p:txBody>
      </p:sp>
      <p:sp>
        <p:nvSpPr>
          <p:cNvPr id="9" name="椭圆 34"/>
          <p:cNvSpPr/>
          <p:nvPr/>
        </p:nvSpPr>
        <p:spPr>
          <a:xfrm>
            <a:off x="5285995" y="2912961"/>
            <a:ext cx="1262608" cy="162378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C7505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itchFamily="34" charset="-122"/>
              <a:ea typeface="微软雅黑" pitchFamily="34" charset="-122"/>
            </a:endParaRPr>
          </a:p>
        </p:txBody>
      </p:sp>
      <p:sp>
        <p:nvSpPr>
          <p:cNvPr id="10" name="椭圆 34"/>
          <p:cNvSpPr/>
          <p:nvPr/>
        </p:nvSpPr>
        <p:spPr>
          <a:xfrm>
            <a:off x="8852859" y="2877187"/>
            <a:ext cx="1262608" cy="1623784"/>
          </a:xfrm>
          <a:custGeom>
            <a:avLst/>
            <a:gdLst/>
            <a:ahLst/>
            <a:cxnLst/>
            <a:rect l="l" t="t" r="r" b="b"/>
            <a:pathLst>
              <a:path w="1118836" h="1438889">
                <a:moveTo>
                  <a:pt x="548270" y="0"/>
                </a:moveTo>
                <a:lnTo>
                  <a:pt x="721662" y="346785"/>
                </a:lnTo>
                <a:cubicBezTo>
                  <a:pt x="951885" y="413972"/>
                  <a:pt x="1118836" y="627225"/>
                  <a:pt x="1118836" y="879471"/>
                </a:cubicBezTo>
                <a:cubicBezTo>
                  <a:pt x="1118836" y="1188429"/>
                  <a:pt x="868376" y="1438889"/>
                  <a:pt x="559418" y="1438889"/>
                </a:cubicBezTo>
                <a:cubicBezTo>
                  <a:pt x="250460" y="1438889"/>
                  <a:pt x="0" y="1188429"/>
                  <a:pt x="0" y="879471"/>
                </a:cubicBezTo>
                <a:cubicBezTo>
                  <a:pt x="0" y="636984"/>
                  <a:pt x="154283" y="430531"/>
                  <a:pt x="370781" y="354978"/>
                </a:cubicBezTo>
                <a:close/>
              </a:path>
            </a:pathLst>
          </a:custGeom>
          <a:solidFill>
            <a:srgbClr val="C75050"/>
          </a:solidFill>
          <a:ln>
            <a:noFill/>
          </a:ln>
          <a:effectLst>
            <a:outerShdw blurRad="444500" dist="254000" dir="8100000" algn="tr" rotWithShape="0">
              <a:prstClr val="black">
                <a:alpha val="5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itchFamily="34" charset="-122"/>
              <a:ea typeface="微软雅黑" pitchFamily="34" charset="-122"/>
            </a:endParaRPr>
          </a:p>
        </p:txBody>
      </p:sp>
      <p:grpSp>
        <p:nvGrpSpPr>
          <p:cNvPr id="11" name="组合 10"/>
          <p:cNvGrpSpPr/>
          <p:nvPr/>
        </p:nvGrpSpPr>
        <p:grpSpPr>
          <a:xfrm rot="10800000">
            <a:off x="7075144" y="3200993"/>
            <a:ext cx="1393673" cy="1810704"/>
            <a:chOff x="4020870" y="2194485"/>
            <a:chExt cx="1102258" cy="1432090"/>
          </a:xfrm>
          <a:solidFill>
            <a:srgbClr val="404040"/>
          </a:solidFill>
          <a:effectLst>
            <a:outerShdw blurRad="444500" dist="254000" dir="8100000" algn="tr" rotWithShape="0">
              <a:prstClr val="black">
                <a:alpha val="50000"/>
              </a:prstClr>
            </a:outerShdw>
          </a:effectLst>
        </p:grpSpPr>
        <p:sp>
          <p:nvSpPr>
            <p:cNvPr id="12"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微软雅黑" pitchFamily="34" charset="-122"/>
                <a:ea typeface="微软雅黑" pitchFamily="34" charset="-122"/>
              </a:endParaRPr>
            </a:p>
          </p:txBody>
        </p:sp>
        <p:sp>
          <p:nvSpPr>
            <p:cNvPr id="13"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itchFamily="34" charset="-122"/>
                <a:ea typeface="微软雅黑" pitchFamily="34" charset="-122"/>
              </a:endParaRPr>
            </a:p>
          </p:txBody>
        </p:sp>
      </p:grpSp>
      <p:grpSp>
        <p:nvGrpSpPr>
          <p:cNvPr id="14" name="组合 13"/>
          <p:cNvGrpSpPr/>
          <p:nvPr/>
        </p:nvGrpSpPr>
        <p:grpSpPr>
          <a:xfrm rot="10800000">
            <a:off x="3330728" y="3231412"/>
            <a:ext cx="1393673" cy="1810704"/>
            <a:chOff x="4020870" y="2194485"/>
            <a:chExt cx="1102258" cy="1432090"/>
          </a:xfrm>
          <a:solidFill>
            <a:srgbClr val="404040"/>
          </a:solidFill>
          <a:effectLst>
            <a:outerShdw blurRad="444500" dist="254000" dir="8100000" algn="tr" rotWithShape="0">
              <a:prstClr val="black">
                <a:alpha val="50000"/>
              </a:prstClr>
            </a:outerShdw>
          </a:effectLst>
        </p:grpSpPr>
        <p:sp>
          <p:nvSpPr>
            <p:cNvPr id="15" name="等腰三角形 43"/>
            <p:cNvSpPr/>
            <p:nvPr/>
          </p:nvSpPr>
          <p:spPr>
            <a:xfrm>
              <a:off x="4020870" y="2194485"/>
              <a:ext cx="1102258" cy="1432090"/>
            </a:xfrm>
            <a:custGeom>
              <a:avLst/>
              <a:gdLst/>
              <a:ahLst/>
              <a:cxnLst/>
              <a:rect l="l" t="t" r="r" b="b"/>
              <a:pathLst>
                <a:path w="1102258" h="1432090">
                  <a:moveTo>
                    <a:pt x="761620" y="431870"/>
                  </a:moveTo>
                  <a:lnTo>
                    <a:pt x="856659" y="621949"/>
                  </a:lnTo>
                  <a:lnTo>
                    <a:pt x="234710" y="621949"/>
                  </a:lnTo>
                  <a:lnTo>
                    <a:pt x="325695" y="439980"/>
                  </a:lnTo>
                  <a:cubicBezTo>
                    <a:pt x="163858" y="520416"/>
                    <a:pt x="53779" y="687834"/>
                    <a:pt x="53779" y="880961"/>
                  </a:cubicBezTo>
                  <a:cubicBezTo>
                    <a:pt x="53779" y="1155639"/>
                    <a:pt x="276450" y="1378310"/>
                    <a:pt x="551128" y="1378310"/>
                  </a:cubicBezTo>
                  <a:cubicBezTo>
                    <a:pt x="825806" y="1378310"/>
                    <a:pt x="1048477" y="1155639"/>
                    <a:pt x="1048477" y="880961"/>
                  </a:cubicBezTo>
                  <a:cubicBezTo>
                    <a:pt x="1048477" y="681767"/>
                    <a:pt x="931374" y="509923"/>
                    <a:pt x="761620" y="431870"/>
                  </a:cubicBezTo>
                  <a:close/>
                  <a:moveTo>
                    <a:pt x="545685" y="0"/>
                  </a:moveTo>
                  <a:lnTo>
                    <a:pt x="726120" y="360871"/>
                  </a:lnTo>
                  <a:cubicBezTo>
                    <a:pt x="945108" y="431845"/>
                    <a:pt x="1102258" y="638051"/>
                    <a:pt x="1102258" y="880961"/>
                  </a:cubicBezTo>
                  <a:cubicBezTo>
                    <a:pt x="1102258" y="1185341"/>
                    <a:pt x="855509" y="1432090"/>
                    <a:pt x="551129" y="1432090"/>
                  </a:cubicBezTo>
                  <a:cubicBezTo>
                    <a:pt x="246749" y="1432090"/>
                    <a:pt x="0" y="1185341"/>
                    <a:pt x="0" y="880961"/>
                  </a:cubicBezTo>
                  <a:cubicBezTo>
                    <a:pt x="0" y="642821"/>
                    <a:pt x="151038" y="439958"/>
                    <a:pt x="363249" y="364872"/>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solidFill>
                  <a:schemeClr val="tx1"/>
                </a:solidFill>
                <a:latin typeface="微软雅黑" pitchFamily="34" charset="-122"/>
                <a:ea typeface="微软雅黑" pitchFamily="34" charset="-122"/>
              </a:endParaRPr>
            </a:p>
          </p:txBody>
        </p:sp>
        <p:sp>
          <p:nvSpPr>
            <p:cNvPr id="16" name="等腰三角形 42"/>
            <p:cNvSpPr/>
            <p:nvPr/>
          </p:nvSpPr>
          <p:spPr>
            <a:xfrm>
              <a:off x="4044928" y="2251925"/>
              <a:ext cx="1054142" cy="1350592"/>
            </a:xfrm>
            <a:custGeom>
              <a:avLst/>
              <a:gdLst/>
              <a:ahLst/>
              <a:cxnLst/>
              <a:rect l="l" t="t" r="r" b="b"/>
              <a:pathLst>
                <a:path w="1054142" h="1350592">
                  <a:moveTo>
                    <a:pt x="521627" y="0"/>
                  </a:moveTo>
                  <a:lnTo>
                    <a:pt x="682907" y="322559"/>
                  </a:lnTo>
                  <a:cubicBezTo>
                    <a:pt x="898294" y="386795"/>
                    <a:pt x="1054142" y="586958"/>
                    <a:pt x="1054142" y="823521"/>
                  </a:cubicBezTo>
                  <a:cubicBezTo>
                    <a:pt x="1054142" y="1114614"/>
                    <a:pt x="818164" y="1350592"/>
                    <a:pt x="527071" y="1350592"/>
                  </a:cubicBezTo>
                  <a:cubicBezTo>
                    <a:pt x="235978" y="1350592"/>
                    <a:pt x="0" y="1114614"/>
                    <a:pt x="0" y="823521"/>
                  </a:cubicBezTo>
                  <a:cubicBezTo>
                    <a:pt x="0" y="591722"/>
                    <a:pt x="149634" y="394871"/>
                    <a:pt x="358347" y="326560"/>
                  </a:cubicBezTo>
                  <a:close/>
                </a:path>
              </a:pathLst>
            </a:cu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a:latin typeface="微软雅黑" pitchFamily="34" charset="-122"/>
                <a:ea typeface="微软雅黑" pitchFamily="34" charset="-122"/>
              </a:endParaRPr>
            </a:p>
          </p:txBody>
        </p:sp>
      </p:grpSp>
      <p:sp>
        <p:nvSpPr>
          <p:cNvPr id="22" name="矩形 21"/>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3" name="文本框 44"/>
          <p:cNvSpPr txBox="1"/>
          <p:nvPr/>
        </p:nvSpPr>
        <p:spPr>
          <a:xfrm>
            <a:off x="651109" y="254328"/>
            <a:ext cx="681725" cy="523220"/>
          </a:xfrm>
          <a:prstGeom prst="rect">
            <a:avLst/>
          </a:prstGeom>
          <a:noFill/>
        </p:spPr>
        <p:txBody>
          <a:bodyPr wrap="square" rtlCol="0">
            <a:spAutoFit/>
          </a:bodyPr>
          <a:lstStyle/>
          <a:p>
            <a:r>
              <a:rPr lang="en-US" altLang="zh-CN" sz="2800" dirty="0" smtClean="0">
                <a:latin typeface="+mj-lt"/>
                <a:ea typeface="+mj-ea"/>
              </a:rPr>
              <a:t>07</a:t>
            </a:r>
            <a:endParaRPr lang="en-US" altLang="zh-CN" sz="2800" dirty="0">
              <a:latin typeface="+mj-lt"/>
              <a:ea typeface="+mj-ea"/>
            </a:endParaRPr>
          </a:p>
        </p:txBody>
      </p:sp>
      <p:sp>
        <p:nvSpPr>
          <p:cNvPr id="24" name="文本框 45"/>
          <p:cNvSpPr txBox="1"/>
          <p:nvPr/>
        </p:nvSpPr>
        <p:spPr>
          <a:xfrm>
            <a:off x="1402304" y="241629"/>
            <a:ext cx="5136482" cy="523220"/>
          </a:xfrm>
          <a:prstGeom prst="rect">
            <a:avLst/>
          </a:prstGeom>
          <a:noFill/>
        </p:spPr>
        <p:txBody>
          <a:bodyPr wrap="square" rtlCol="0">
            <a:spAutoFit/>
          </a:bodyPr>
          <a:lstStyle/>
          <a:p>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语言函数</a:t>
            </a:r>
            <a:endParaRPr lang="zh-CN" altLang="en-US" sz="2800" dirty="0" smtClean="0">
              <a:latin typeface="微软雅黑" pitchFamily="34" charset="-122"/>
              <a:ea typeface="微软雅黑" pitchFamily="34" charset="-122"/>
            </a:endParaRPr>
          </a:p>
        </p:txBody>
      </p:sp>
      <p:grpSp>
        <p:nvGrpSpPr>
          <p:cNvPr id="25" name="组合 24"/>
          <p:cNvGrpSpPr/>
          <p:nvPr/>
        </p:nvGrpSpPr>
        <p:grpSpPr>
          <a:xfrm rot="17100000">
            <a:off x="175953" y="261388"/>
            <a:ext cx="481872" cy="469661"/>
            <a:chOff x="1032060" y="5022216"/>
            <a:chExt cx="753746" cy="734645"/>
          </a:xfrm>
        </p:grpSpPr>
        <p:sp>
          <p:nvSpPr>
            <p:cNvPr id="26" name="等腰三角形 25"/>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7" name="等腰三角形 26"/>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29" name="Group 37"/>
          <p:cNvGrpSpPr/>
          <p:nvPr/>
        </p:nvGrpSpPr>
        <p:grpSpPr>
          <a:xfrm flipH="1">
            <a:off x="1000087" y="1616061"/>
            <a:ext cx="2476032" cy="746467"/>
            <a:chOff x="8647438" y="2293228"/>
            <a:chExt cx="2990246" cy="707837"/>
          </a:xfrm>
        </p:grpSpPr>
        <p:sp>
          <p:nvSpPr>
            <p:cNvPr id="30" name="Rectangle 38"/>
            <p:cNvSpPr/>
            <p:nvPr/>
          </p:nvSpPr>
          <p:spPr>
            <a:xfrm>
              <a:off x="8647438" y="2623606"/>
              <a:ext cx="2990246" cy="377459"/>
            </a:xfrm>
            <a:prstGeom prst="rect">
              <a:avLst/>
            </a:prstGeom>
          </p:spPr>
          <p:txBody>
            <a:bodyPr wrap="square">
              <a:spAutoFit/>
            </a:bodyPr>
            <a:lstStyle/>
            <a:p>
              <a:pPr algn="r">
                <a:lnSpc>
                  <a:spcPct val="120000"/>
                </a:lnSpc>
              </a:pPr>
              <a:r>
                <a:rPr lang="zh-CN" altLang="en-US" dirty="0" smtClean="0">
                  <a:latin typeface="微软雅黑" pitchFamily="34" charset="-122"/>
                  <a:ea typeface="微软雅黑" pitchFamily="34" charset="-122"/>
                </a:rPr>
                <a:t>函数由 </a:t>
              </a:r>
              <a:r>
                <a:rPr lang="en-US" altLang="zh-CN" dirty="0" err="1" smtClean="0">
                  <a:latin typeface="微软雅黑" pitchFamily="34" charset="-122"/>
                  <a:ea typeface="微软雅黑" pitchFamily="34" charset="-122"/>
                </a:rPr>
                <a:t>func</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开始声明</a:t>
              </a:r>
              <a:endParaRPr lang="en-GB" dirty="0">
                <a:solidFill>
                  <a:schemeClr val="bg1">
                    <a:lumMod val="65000"/>
                  </a:schemeClr>
                </a:solidFill>
                <a:latin typeface="微软雅黑" pitchFamily="34" charset="-122"/>
                <a:ea typeface="微软雅黑" pitchFamily="34" charset="-122"/>
                <a:cs typeface="+mn-ea"/>
                <a:sym typeface="Arial" panose="020B0604020202020204" pitchFamily="34" charset="0"/>
              </a:endParaRPr>
            </a:p>
          </p:txBody>
        </p:sp>
        <p:sp>
          <p:nvSpPr>
            <p:cNvPr id="31" name="TextBox 30"/>
            <p:cNvSpPr txBox="1"/>
            <p:nvPr/>
          </p:nvSpPr>
          <p:spPr>
            <a:xfrm>
              <a:off x="9808843" y="2293228"/>
              <a:ext cx="995446" cy="472188"/>
            </a:xfrm>
            <a:prstGeom prst="rect">
              <a:avLst/>
            </a:prstGeom>
            <a:noFill/>
          </p:spPr>
          <p:txBody>
            <a:bodyPr wrap="none" rtlCol="0">
              <a:spAutoFit/>
            </a:bodyPr>
            <a:lstStyle/>
            <a:p>
              <a:pPr algn="r">
                <a:lnSpc>
                  <a:spcPct val="120000"/>
                </a:lnSpc>
              </a:pPr>
              <a:r>
                <a:rPr lang="en-US" altLang="zh-CN" sz="2400" dirty="0" err="1" smtClean="0">
                  <a:latin typeface="微软雅黑" pitchFamily="34" charset="-122"/>
                  <a:ea typeface="微软雅黑" pitchFamily="34" charset="-122"/>
                </a:rPr>
                <a:t>func</a:t>
              </a:r>
              <a:endParaRPr lang="en-GB" sz="2400" dirty="0">
                <a:solidFill>
                  <a:schemeClr val="bg1">
                    <a:lumMod val="65000"/>
                  </a:schemeClr>
                </a:solidFill>
                <a:latin typeface="微软雅黑" pitchFamily="34" charset="-122"/>
                <a:ea typeface="微软雅黑" pitchFamily="34" charset="-122"/>
                <a:cs typeface="+mn-ea"/>
                <a:sym typeface="Arial" panose="020B0604020202020204" pitchFamily="34" charset="0"/>
              </a:endParaRPr>
            </a:p>
          </p:txBody>
        </p:sp>
      </p:grpSp>
      <p:grpSp>
        <p:nvGrpSpPr>
          <p:cNvPr id="33" name="Group 37"/>
          <p:cNvGrpSpPr/>
          <p:nvPr/>
        </p:nvGrpSpPr>
        <p:grpSpPr>
          <a:xfrm flipH="1">
            <a:off x="4214797" y="1544624"/>
            <a:ext cx="3286148" cy="1185759"/>
            <a:chOff x="8445545" y="2293228"/>
            <a:chExt cx="3968604" cy="1124396"/>
          </a:xfrm>
        </p:grpSpPr>
        <p:sp>
          <p:nvSpPr>
            <p:cNvPr id="34" name="Rectangle 38"/>
            <p:cNvSpPr/>
            <p:nvPr/>
          </p:nvSpPr>
          <p:spPr>
            <a:xfrm>
              <a:off x="8445545" y="2699675"/>
              <a:ext cx="3968604" cy="717949"/>
            </a:xfrm>
            <a:prstGeom prst="rect">
              <a:avLst/>
            </a:prstGeom>
          </p:spPr>
          <p:txBody>
            <a:bodyPr wrap="square">
              <a:spAutoFit/>
            </a:bodyPr>
            <a:lstStyle/>
            <a:p>
              <a:pPr>
                <a:lnSpc>
                  <a:spcPct val="120000"/>
                </a:lnSpc>
              </a:pPr>
              <a:r>
                <a:rPr lang="zh-CN" altLang="en-US" dirty="0" smtClean="0">
                  <a:latin typeface="微软雅黑" pitchFamily="34" charset="-122"/>
                  <a:ea typeface="微软雅黑" pitchFamily="34" charset="-122"/>
                </a:rPr>
                <a:t>函数名称，函数名和参数列表一起构成了函数签名。</a:t>
              </a:r>
              <a:endParaRPr lang="en-GB" dirty="0">
                <a:solidFill>
                  <a:schemeClr val="bg1">
                    <a:lumMod val="65000"/>
                  </a:schemeClr>
                </a:solidFill>
                <a:latin typeface="微软雅黑" pitchFamily="34" charset="-122"/>
                <a:ea typeface="微软雅黑" pitchFamily="34" charset="-122"/>
                <a:cs typeface="+mn-ea"/>
                <a:sym typeface="Arial" panose="020B0604020202020204" pitchFamily="34" charset="0"/>
              </a:endParaRPr>
            </a:p>
          </p:txBody>
        </p:sp>
        <p:sp>
          <p:nvSpPr>
            <p:cNvPr id="35" name="TextBox 34"/>
            <p:cNvSpPr txBox="1"/>
            <p:nvPr/>
          </p:nvSpPr>
          <p:spPr>
            <a:xfrm>
              <a:off x="8531821" y="2293228"/>
              <a:ext cx="3803771" cy="478146"/>
            </a:xfrm>
            <a:prstGeom prst="rect">
              <a:avLst/>
            </a:prstGeom>
            <a:noFill/>
          </p:spPr>
          <p:txBody>
            <a:bodyPr wrap="square" rtlCol="0">
              <a:spAutoFit/>
            </a:bodyPr>
            <a:lstStyle/>
            <a:p>
              <a:pPr algn="ctr">
                <a:lnSpc>
                  <a:spcPct val="120000"/>
                </a:lnSpc>
              </a:pPr>
              <a:r>
                <a:rPr lang="en-US" altLang="zh-CN" sz="2400" dirty="0" err="1" smtClean="0"/>
                <a:t>function_name</a:t>
              </a:r>
              <a:endParaRPr lang="en-GB" sz="2400" dirty="0">
                <a:solidFill>
                  <a:schemeClr val="bg1">
                    <a:lumMod val="65000"/>
                  </a:schemeClr>
                </a:solidFill>
                <a:latin typeface="微软雅黑" pitchFamily="34" charset="-122"/>
                <a:ea typeface="微软雅黑" pitchFamily="34" charset="-122"/>
                <a:cs typeface="+mn-ea"/>
                <a:sym typeface="Arial" panose="020B0604020202020204" pitchFamily="34" charset="0"/>
              </a:endParaRPr>
            </a:p>
          </p:txBody>
        </p:sp>
      </p:grpSp>
      <p:sp>
        <p:nvSpPr>
          <p:cNvPr id="36" name="矩形 35"/>
          <p:cNvSpPr/>
          <p:nvPr/>
        </p:nvSpPr>
        <p:spPr>
          <a:xfrm>
            <a:off x="2500285" y="5210831"/>
            <a:ext cx="3357586" cy="1477328"/>
          </a:xfrm>
          <a:prstGeom prst="rect">
            <a:avLst/>
          </a:prstGeom>
          <a:noFill/>
        </p:spPr>
        <p:txBody>
          <a:bodyPr wrap="square" rtlCol="0">
            <a:spAutoFit/>
          </a:bodyPr>
          <a:lstStyle/>
          <a:p>
            <a:r>
              <a:rPr lang="en-US" altLang="zh-CN" dirty="0" err="1" smtClean="0">
                <a:latin typeface="微软雅黑" pitchFamily="34" charset="-122"/>
                <a:ea typeface="微软雅黑" pitchFamily="34" charset="-122"/>
              </a:rPr>
              <a:t>return_types</a:t>
            </a:r>
            <a:r>
              <a:rPr lang="zh-CN" altLang="en-US" dirty="0" smtClean="0">
                <a:latin typeface="微软雅黑" pitchFamily="34" charset="-122"/>
                <a:ea typeface="微软雅黑" pitchFamily="34" charset="-122"/>
              </a:rPr>
              <a:t>：返回类型，函数返回一列值。</a:t>
            </a:r>
            <a:r>
              <a:rPr lang="en-US" altLang="zh-CN" dirty="0" err="1" smtClean="0">
                <a:latin typeface="微软雅黑" pitchFamily="34" charset="-122"/>
                <a:ea typeface="微软雅黑" pitchFamily="34" charset="-122"/>
              </a:rPr>
              <a:t>return_types</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是该列值的数据类型。有些功能不需要返回值，这种情况下 </a:t>
            </a:r>
            <a:r>
              <a:rPr lang="en-US" altLang="zh-CN" dirty="0" err="1" smtClean="0">
                <a:latin typeface="微软雅黑" pitchFamily="34" charset="-122"/>
                <a:ea typeface="微软雅黑" pitchFamily="34" charset="-122"/>
              </a:rPr>
              <a:t>return_types</a:t>
            </a:r>
            <a:r>
              <a:rPr lang="en-US" altLang="zh-CN" dirty="0" smtClean="0">
                <a:latin typeface="微软雅黑" pitchFamily="34" charset="-122"/>
                <a:ea typeface="微软雅黑" pitchFamily="34" charset="-122"/>
              </a:rPr>
              <a:t> </a:t>
            </a:r>
            <a:r>
              <a:rPr lang="zh-CN" altLang="en-US" dirty="0" smtClean="0">
                <a:latin typeface="微软雅黑" pitchFamily="34" charset="-122"/>
                <a:ea typeface="微软雅黑" pitchFamily="34" charset="-122"/>
              </a:rPr>
              <a:t>不是必须的。</a:t>
            </a:r>
          </a:p>
        </p:txBody>
      </p:sp>
      <p:sp>
        <p:nvSpPr>
          <p:cNvPr id="37" name="矩形 36"/>
          <p:cNvSpPr/>
          <p:nvPr/>
        </p:nvSpPr>
        <p:spPr>
          <a:xfrm>
            <a:off x="6572251" y="5210831"/>
            <a:ext cx="3357586" cy="369332"/>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函数体：函数定义的代码集合</a:t>
            </a:r>
            <a:endParaRPr lang="en-US" altLang="zh-CN" dirty="0" smtClean="0">
              <a:latin typeface="微软雅黑" pitchFamily="34" charset="-122"/>
              <a:ea typeface="微软雅黑" pitchFamily="34" charset="-122"/>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8"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wipe(left)">
                                      <p:cBhvr>
                                        <p:cTn id="7" dur="500"/>
                                        <p:tgtEl>
                                          <p:spTgt spid="2"/>
                                        </p:tgtEl>
                                      </p:cBhvr>
                                    </p:animEffect>
                                  </p:childTnLst>
                                </p:cTn>
                              </p:par>
                            </p:childTnLst>
                          </p:cTn>
                        </p:par>
                        <p:par>
                          <p:cTn id="8" fill="hold">
                            <p:stCondLst>
                              <p:cond delay="500"/>
                            </p:stCondLst>
                            <p:childTnLst>
                              <p:par>
                                <p:cTn id="9" presetID="2" presetClass="entr" presetSubtype="8" fill="hold" grpId="0" nodeType="afterEffect">
                                  <p:stCondLst>
                                    <p:cond delay="0"/>
                                  </p:stCondLst>
                                  <p:childTnLst>
                                    <p:set>
                                      <p:cBhvr>
                                        <p:cTn id="10" dur="1" fill="hold">
                                          <p:stCondLst>
                                            <p:cond delay="0"/>
                                          </p:stCondLst>
                                        </p:cTn>
                                        <p:tgtEl>
                                          <p:spTgt spid="3"/>
                                        </p:tgtEl>
                                        <p:attrNameLst>
                                          <p:attrName>style.visibility</p:attrName>
                                        </p:attrNameLst>
                                      </p:cBhvr>
                                      <p:to>
                                        <p:strVal val="visible"/>
                                      </p:to>
                                    </p:set>
                                    <p:anim calcmode="lin" valueType="num">
                                      <p:cBhvr additive="base">
                                        <p:cTn id="11" dur="500" fill="hold"/>
                                        <p:tgtEl>
                                          <p:spTgt spid="3"/>
                                        </p:tgtEl>
                                        <p:attrNameLst>
                                          <p:attrName>ppt_x</p:attrName>
                                        </p:attrNameLst>
                                      </p:cBhvr>
                                      <p:tavLst>
                                        <p:tav tm="0">
                                          <p:val>
                                            <p:strVal val="0-#ppt_w/2"/>
                                          </p:val>
                                        </p:tav>
                                        <p:tav tm="100000">
                                          <p:val>
                                            <p:strVal val="#ppt_x"/>
                                          </p:val>
                                        </p:tav>
                                      </p:tavLst>
                                    </p:anim>
                                    <p:anim calcmode="lin" valueType="num">
                                      <p:cBhvr additive="base">
                                        <p:cTn id="12" dur="500" fill="hold"/>
                                        <p:tgtEl>
                                          <p:spTgt spid="3"/>
                                        </p:tgtEl>
                                        <p:attrNameLst>
                                          <p:attrName>ppt_y</p:attrName>
                                        </p:attrNameLst>
                                      </p:cBhvr>
                                      <p:tavLst>
                                        <p:tav tm="0">
                                          <p:val>
                                            <p:strVal val="#ppt_y"/>
                                          </p:val>
                                        </p:tav>
                                        <p:tav tm="100000">
                                          <p:val>
                                            <p:strVal val="#ppt_y"/>
                                          </p:val>
                                        </p:tav>
                                      </p:tavLst>
                                    </p:anim>
                                  </p:childTnLst>
                                </p:cTn>
                              </p:par>
                            </p:childTnLst>
                          </p:cTn>
                        </p:par>
                        <p:par>
                          <p:cTn id="13" fill="hold">
                            <p:stCondLst>
                              <p:cond delay="1000"/>
                            </p:stCondLst>
                            <p:childTnLst>
                              <p:par>
                                <p:cTn id="14" presetID="2" presetClass="entr" presetSubtype="8" fill="hold" nodeType="after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additive="base">
                                        <p:cTn id="16" dur="500" fill="hold"/>
                                        <p:tgtEl>
                                          <p:spTgt spid="14"/>
                                        </p:tgtEl>
                                        <p:attrNameLst>
                                          <p:attrName>ppt_x</p:attrName>
                                        </p:attrNameLst>
                                      </p:cBhvr>
                                      <p:tavLst>
                                        <p:tav tm="0">
                                          <p:val>
                                            <p:strVal val="0-#ppt_w/2"/>
                                          </p:val>
                                        </p:tav>
                                        <p:tav tm="100000">
                                          <p:val>
                                            <p:strVal val="#ppt_x"/>
                                          </p:val>
                                        </p:tav>
                                      </p:tavLst>
                                    </p:anim>
                                    <p:anim calcmode="lin" valueType="num">
                                      <p:cBhvr additive="base">
                                        <p:cTn id="17" dur="500" fill="hold"/>
                                        <p:tgtEl>
                                          <p:spTgt spid="14"/>
                                        </p:tgtEl>
                                        <p:attrNameLst>
                                          <p:attrName>ppt_y</p:attrName>
                                        </p:attrNameLst>
                                      </p:cBhvr>
                                      <p:tavLst>
                                        <p:tav tm="0">
                                          <p:val>
                                            <p:strVal val="#ppt_y"/>
                                          </p:val>
                                        </p:tav>
                                        <p:tav tm="100000">
                                          <p:val>
                                            <p:strVal val="#ppt_y"/>
                                          </p:val>
                                        </p:tav>
                                      </p:tavLst>
                                    </p:anim>
                                  </p:childTnLst>
                                </p:cTn>
                              </p:par>
                            </p:childTnLst>
                          </p:cTn>
                        </p:par>
                        <p:par>
                          <p:cTn id="18" fill="hold">
                            <p:stCondLst>
                              <p:cond delay="1500"/>
                            </p:stCondLst>
                            <p:childTnLst>
                              <p:par>
                                <p:cTn id="19" presetID="2" presetClass="entr" presetSubtype="8" fill="hold" grpId="0" nodeType="afterEffect">
                                  <p:stCondLst>
                                    <p:cond delay="0"/>
                                  </p:stCondLst>
                                  <p:childTnLst>
                                    <p:set>
                                      <p:cBhvr>
                                        <p:cTn id="20" dur="1" fill="hold">
                                          <p:stCondLst>
                                            <p:cond delay="0"/>
                                          </p:stCondLst>
                                        </p:cTn>
                                        <p:tgtEl>
                                          <p:spTgt spid="9"/>
                                        </p:tgtEl>
                                        <p:attrNameLst>
                                          <p:attrName>style.visibility</p:attrName>
                                        </p:attrNameLst>
                                      </p:cBhvr>
                                      <p:to>
                                        <p:strVal val="visible"/>
                                      </p:to>
                                    </p:set>
                                    <p:anim calcmode="lin" valueType="num">
                                      <p:cBhvr additive="base">
                                        <p:cTn id="21" dur="500" fill="hold"/>
                                        <p:tgtEl>
                                          <p:spTgt spid="9"/>
                                        </p:tgtEl>
                                        <p:attrNameLst>
                                          <p:attrName>ppt_x</p:attrName>
                                        </p:attrNameLst>
                                      </p:cBhvr>
                                      <p:tavLst>
                                        <p:tav tm="0">
                                          <p:val>
                                            <p:strVal val="0-#ppt_w/2"/>
                                          </p:val>
                                        </p:tav>
                                        <p:tav tm="100000">
                                          <p:val>
                                            <p:strVal val="#ppt_x"/>
                                          </p:val>
                                        </p:tav>
                                      </p:tavLst>
                                    </p:anim>
                                    <p:anim calcmode="lin" valueType="num">
                                      <p:cBhvr additive="base">
                                        <p:cTn id="22" dur="500" fill="hold"/>
                                        <p:tgtEl>
                                          <p:spTgt spid="9"/>
                                        </p:tgtEl>
                                        <p:attrNameLst>
                                          <p:attrName>ppt_y</p:attrName>
                                        </p:attrNameLst>
                                      </p:cBhvr>
                                      <p:tavLst>
                                        <p:tav tm="0">
                                          <p:val>
                                            <p:strVal val="#ppt_y"/>
                                          </p:val>
                                        </p:tav>
                                        <p:tav tm="100000">
                                          <p:val>
                                            <p:strVal val="#ppt_y"/>
                                          </p:val>
                                        </p:tav>
                                      </p:tavLst>
                                    </p:anim>
                                  </p:childTnLst>
                                </p:cTn>
                              </p:par>
                            </p:childTnLst>
                          </p:cTn>
                        </p:par>
                        <p:par>
                          <p:cTn id="23" fill="hold">
                            <p:stCondLst>
                              <p:cond delay="2000"/>
                            </p:stCondLst>
                            <p:childTnLst>
                              <p:par>
                                <p:cTn id="24" presetID="2" presetClass="entr" presetSubtype="8" fill="hold" nodeType="afterEffect">
                                  <p:stCondLst>
                                    <p:cond delay="0"/>
                                  </p:stCondLst>
                                  <p:childTnLst>
                                    <p:set>
                                      <p:cBhvr>
                                        <p:cTn id="25" dur="1" fill="hold">
                                          <p:stCondLst>
                                            <p:cond delay="0"/>
                                          </p:stCondLst>
                                        </p:cTn>
                                        <p:tgtEl>
                                          <p:spTgt spid="11"/>
                                        </p:tgtEl>
                                        <p:attrNameLst>
                                          <p:attrName>style.visibility</p:attrName>
                                        </p:attrNameLst>
                                      </p:cBhvr>
                                      <p:to>
                                        <p:strVal val="visible"/>
                                      </p:to>
                                    </p:set>
                                    <p:anim calcmode="lin" valueType="num">
                                      <p:cBhvr additive="base">
                                        <p:cTn id="26" dur="500" fill="hold"/>
                                        <p:tgtEl>
                                          <p:spTgt spid="11"/>
                                        </p:tgtEl>
                                        <p:attrNameLst>
                                          <p:attrName>ppt_x</p:attrName>
                                        </p:attrNameLst>
                                      </p:cBhvr>
                                      <p:tavLst>
                                        <p:tav tm="0">
                                          <p:val>
                                            <p:strVal val="0-#ppt_w/2"/>
                                          </p:val>
                                        </p:tav>
                                        <p:tav tm="100000">
                                          <p:val>
                                            <p:strVal val="#ppt_x"/>
                                          </p:val>
                                        </p:tav>
                                      </p:tavLst>
                                    </p:anim>
                                    <p:anim calcmode="lin" valueType="num">
                                      <p:cBhvr additive="base">
                                        <p:cTn id="27" dur="500" fill="hold"/>
                                        <p:tgtEl>
                                          <p:spTgt spid="11"/>
                                        </p:tgtEl>
                                        <p:attrNameLst>
                                          <p:attrName>ppt_y</p:attrName>
                                        </p:attrNameLst>
                                      </p:cBhvr>
                                      <p:tavLst>
                                        <p:tav tm="0">
                                          <p:val>
                                            <p:strVal val="#ppt_y"/>
                                          </p:val>
                                        </p:tav>
                                        <p:tav tm="100000">
                                          <p:val>
                                            <p:strVal val="#ppt_y"/>
                                          </p:val>
                                        </p:tav>
                                      </p:tavLst>
                                    </p:anim>
                                  </p:childTnLst>
                                </p:cTn>
                              </p:par>
                            </p:childTnLst>
                          </p:cTn>
                        </p:par>
                        <p:par>
                          <p:cTn id="28" fill="hold">
                            <p:stCondLst>
                              <p:cond delay="2500"/>
                            </p:stCondLst>
                            <p:childTnLst>
                              <p:par>
                                <p:cTn id="29" presetID="2" presetClass="entr" presetSubtype="8" fill="hold" grpId="0" nodeType="afterEffect">
                                  <p:stCondLst>
                                    <p:cond delay="0"/>
                                  </p:stCondLst>
                                  <p:childTnLst>
                                    <p:set>
                                      <p:cBhvr>
                                        <p:cTn id="30" dur="1" fill="hold">
                                          <p:stCondLst>
                                            <p:cond delay="0"/>
                                          </p:stCondLst>
                                        </p:cTn>
                                        <p:tgtEl>
                                          <p:spTgt spid="10"/>
                                        </p:tgtEl>
                                        <p:attrNameLst>
                                          <p:attrName>style.visibility</p:attrName>
                                        </p:attrNameLst>
                                      </p:cBhvr>
                                      <p:to>
                                        <p:strVal val="visible"/>
                                      </p:to>
                                    </p:set>
                                    <p:anim calcmode="lin" valueType="num">
                                      <p:cBhvr additive="base">
                                        <p:cTn id="31" dur="500" fill="hold"/>
                                        <p:tgtEl>
                                          <p:spTgt spid="10"/>
                                        </p:tgtEl>
                                        <p:attrNameLst>
                                          <p:attrName>ppt_x</p:attrName>
                                        </p:attrNameLst>
                                      </p:cBhvr>
                                      <p:tavLst>
                                        <p:tav tm="0">
                                          <p:val>
                                            <p:strVal val="0-#ppt_w/2"/>
                                          </p:val>
                                        </p:tav>
                                        <p:tav tm="100000">
                                          <p:val>
                                            <p:strVal val="#ppt_x"/>
                                          </p:val>
                                        </p:tav>
                                      </p:tavLst>
                                    </p:anim>
                                    <p:anim calcmode="lin" valueType="num">
                                      <p:cBhvr additive="base">
                                        <p:cTn id="32" dur="500" fill="hold"/>
                                        <p:tgtEl>
                                          <p:spTgt spid="10"/>
                                        </p:tgtEl>
                                        <p:attrNameLst>
                                          <p:attrName>ppt_y</p:attrName>
                                        </p:attrNameLst>
                                      </p:cBhvr>
                                      <p:tavLst>
                                        <p:tav tm="0">
                                          <p:val>
                                            <p:strVal val="#ppt_y"/>
                                          </p:val>
                                        </p:tav>
                                        <p:tav tm="100000">
                                          <p:val>
                                            <p:strVal val="#ppt_y"/>
                                          </p:val>
                                        </p:tav>
                                      </p:tavLst>
                                    </p:anim>
                                  </p:childTnLst>
                                </p:cTn>
                              </p:par>
                              <p:par>
                                <p:cTn id="33" presetID="2" presetClass="entr" presetSubtype="4" fill="hold" grpId="0" nodeType="withEffect">
                                  <p:stCondLst>
                                    <p:cond delay="0"/>
                                  </p:stCondLst>
                                  <p:childTnLst>
                                    <p:set>
                                      <p:cBhvr>
                                        <p:cTn id="34" dur="1" fill="hold">
                                          <p:stCondLst>
                                            <p:cond delay="0"/>
                                          </p:stCondLst>
                                        </p:cTn>
                                        <p:tgtEl>
                                          <p:spTgt spid="7"/>
                                        </p:tgtEl>
                                        <p:attrNameLst>
                                          <p:attrName>style.visibility</p:attrName>
                                        </p:attrNameLst>
                                      </p:cBhvr>
                                      <p:to>
                                        <p:strVal val="visible"/>
                                      </p:to>
                                    </p:set>
                                    <p:anim calcmode="lin" valueType="num">
                                      <p:cBhvr additive="base">
                                        <p:cTn id="35" dur="500" fill="hold"/>
                                        <p:tgtEl>
                                          <p:spTgt spid="7"/>
                                        </p:tgtEl>
                                        <p:attrNameLst>
                                          <p:attrName>ppt_x</p:attrName>
                                        </p:attrNameLst>
                                      </p:cBhvr>
                                      <p:tavLst>
                                        <p:tav tm="0">
                                          <p:val>
                                            <p:strVal val="#ppt_x"/>
                                          </p:val>
                                        </p:tav>
                                        <p:tav tm="100000">
                                          <p:val>
                                            <p:strVal val="#ppt_x"/>
                                          </p:val>
                                        </p:tav>
                                      </p:tavLst>
                                    </p:anim>
                                    <p:anim calcmode="lin" valueType="num">
                                      <p:cBhvr additive="base">
                                        <p:cTn id="36" dur="500" fill="hold"/>
                                        <p:tgtEl>
                                          <p:spTgt spid="7"/>
                                        </p:tgtEl>
                                        <p:attrNameLst>
                                          <p:attrName>ppt_y</p:attrName>
                                        </p:attrNameLst>
                                      </p:cBhvr>
                                      <p:tavLst>
                                        <p:tav tm="0">
                                          <p:val>
                                            <p:strVal val="1+#ppt_h/2"/>
                                          </p:val>
                                        </p:tav>
                                        <p:tav tm="100000">
                                          <p:val>
                                            <p:strVal val="#ppt_y"/>
                                          </p:val>
                                        </p:tav>
                                      </p:tavLst>
                                    </p:anim>
                                  </p:childTnLst>
                                </p:cTn>
                              </p:par>
                            </p:childTnLst>
                          </p:cTn>
                        </p:par>
                        <p:par>
                          <p:cTn id="37" fill="hold">
                            <p:stCondLst>
                              <p:cond delay="3000"/>
                            </p:stCondLst>
                            <p:childTnLst>
                              <p:par>
                                <p:cTn id="38" presetID="49" presetClass="entr" presetSubtype="0" decel="100000" fill="hold" nodeType="afterEffect">
                                  <p:stCondLst>
                                    <p:cond delay="0"/>
                                  </p:stCondLst>
                                  <p:childTnLst>
                                    <p:set>
                                      <p:cBhvr>
                                        <p:cTn id="39" dur="1" fill="hold">
                                          <p:stCondLst>
                                            <p:cond delay="0"/>
                                          </p:stCondLst>
                                        </p:cTn>
                                        <p:tgtEl>
                                          <p:spTgt spid="25"/>
                                        </p:tgtEl>
                                        <p:attrNameLst>
                                          <p:attrName>style.visibility</p:attrName>
                                        </p:attrNameLst>
                                      </p:cBhvr>
                                      <p:to>
                                        <p:strVal val="visible"/>
                                      </p:to>
                                    </p:set>
                                    <p:anim calcmode="lin" valueType="num">
                                      <p:cBhvr>
                                        <p:cTn id="40" dur="500" fill="hold"/>
                                        <p:tgtEl>
                                          <p:spTgt spid="25"/>
                                        </p:tgtEl>
                                        <p:attrNameLst>
                                          <p:attrName>ppt_w</p:attrName>
                                        </p:attrNameLst>
                                      </p:cBhvr>
                                      <p:tavLst>
                                        <p:tav tm="0">
                                          <p:val>
                                            <p:fltVal val="0"/>
                                          </p:val>
                                        </p:tav>
                                        <p:tav tm="100000">
                                          <p:val>
                                            <p:strVal val="#ppt_w"/>
                                          </p:val>
                                        </p:tav>
                                      </p:tavLst>
                                    </p:anim>
                                    <p:anim calcmode="lin" valueType="num">
                                      <p:cBhvr>
                                        <p:cTn id="41" dur="500" fill="hold"/>
                                        <p:tgtEl>
                                          <p:spTgt spid="25"/>
                                        </p:tgtEl>
                                        <p:attrNameLst>
                                          <p:attrName>ppt_h</p:attrName>
                                        </p:attrNameLst>
                                      </p:cBhvr>
                                      <p:tavLst>
                                        <p:tav tm="0">
                                          <p:val>
                                            <p:fltVal val="0"/>
                                          </p:val>
                                        </p:tav>
                                        <p:tav tm="100000">
                                          <p:val>
                                            <p:strVal val="#ppt_h"/>
                                          </p:val>
                                        </p:tav>
                                      </p:tavLst>
                                    </p:anim>
                                    <p:anim calcmode="lin" valueType="num">
                                      <p:cBhvr>
                                        <p:cTn id="42" dur="500" fill="hold"/>
                                        <p:tgtEl>
                                          <p:spTgt spid="25"/>
                                        </p:tgtEl>
                                        <p:attrNameLst>
                                          <p:attrName>style.rotation</p:attrName>
                                        </p:attrNameLst>
                                      </p:cBhvr>
                                      <p:tavLst>
                                        <p:tav tm="0">
                                          <p:val>
                                            <p:fltVal val="360"/>
                                          </p:val>
                                        </p:tav>
                                        <p:tav tm="100000">
                                          <p:val>
                                            <p:fltVal val="0"/>
                                          </p:val>
                                        </p:tav>
                                      </p:tavLst>
                                    </p:anim>
                                    <p:animEffect transition="in" filter="fade">
                                      <p:cBhvr>
                                        <p:cTn id="43" dur="500"/>
                                        <p:tgtEl>
                                          <p:spTgt spid="25"/>
                                        </p:tgtEl>
                                      </p:cBhvr>
                                    </p:animEffect>
                                  </p:childTnLst>
                                </p:cTn>
                              </p:par>
                            </p:childTnLst>
                          </p:cTn>
                        </p:par>
                        <p:par>
                          <p:cTn id="44" fill="hold">
                            <p:stCondLst>
                              <p:cond delay="3500"/>
                            </p:stCondLst>
                            <p:childTnLst>
                              <p:par>
                                <p:cTn id="45" presetID="10" presetClass="entr" presetSubtype="0" fill="hold" nodeType="afterEffect">
                                  <p:stCondLst>
                                    <p:cond delay="0"/>
                                  </p:stCondLst>
                                  <p:childTnLst>
                                    <p:set>
                                      <p:cBhvr>
                                        <p:cTn id="46" dur="1" fill="hold">
                                          <p:stCondLst>
                                            <p:cond delay="0"/>
                                          </p:stCondLst>
                                        </p:cTn>
                                        <p:tgtEl>
                                          <p:spTgt spid="29"/>
                                        </p:tgtEl>
                                        <p:attrNameLst>
                                          <p:attrName>style.visibility</p:attrName>
                                        </p:attrNameLst>
                                      </p:cBhvr>
                                      <p:to>
                                        <p:strVal val="visible"/>
                                      </p:to>
                                    </p:set>
                                    <p:animEffect transition="in" filter="fade">
                                      <p:cBhvr>
                                        <p:cTn id="47" dur="500"/>
                                        <p:tgtEl>
                                          <p:spTgt spid="29"/>
                                        </p:tgtEl>
                                      </p:cBhvr>
                                    </p:animEffect>
                                  </p:childTnLst>
                                </p:cTn>
                              </p:par>
                            </p:childTnLst>
                          </p:cTn>
                        </p:par>
                        <p:par>
                          <p:cTn id="48" fill="hold">
                            <p:stCondLst>
                              <p:cond delay="4000"/>
                            </p:stCondLst>
                            <p:childTnLst>
                              <p:par>
                                <p:cTn id="49" presetID="10" presetClass="entr" presetSubtype="0" fill="hold" nodeType="afterEffect">
                                  <p:stCondLst>
                                    <p:cond delay="0"/>
                                  </p:stCondLst>
                                  <p:childTnLst>
                                    <p:set>
                                      <p:cBhvr>
                                        <p:cTn id="50" dur="1" fill="hold">
                                          <p:stCondLst>
                                            <p:cond delay="0"/>
                                          </p:stCondLst>
                                        </p:cTn>
                                        <p:tgtEl>
                                          <p:spTgt spid="33"/>
                                        </p:tgtEl>
                                        <p:attrNameLst>
                                          <p:attrName>style.visibility</p:attrName>
                                        </p:attrNameLst>
                                      </p:cBhvr>
                                      <p:to>
                                        <p:strVal val="visible"/>
                                      </p:to>
                                    </p:set>
                                    <p:animEffect transition="in" filter="fade">
                                      <p:cBhvr>
                                        <p:cTn id="51" dur="500"/>
                                        <p:tgtEl>
                                          <p:spTgt spid="33"/>
                                        </p:tgtEl>
                                      </p:cBhvr>
                                    </p:animEffect>
                                  </p:childTnLst>
                                </p:cTn>
                              </p:par>
                              <p:par>
                                <p:cTn id="52" presetID="2" presetClass="entr" presetSubtype="4" fill="hold" grpId="0" nodeType="withEffect">
                                  <p:stCondLst>
                                    <p:cond delay="0"/>
                                  </p:stCondLst>
                                  <p:childTnLst>
                                    <p:set>
                                      <p:cBhvr>
                                        <p:cTn id="53" dur="1" fill="hold">
                                          <p:stCondLst>
                                            <p:cond delay="0"/>
                                          </p:stCondLst>
                                        </p:cTn>
                                        <p:tgtEl>
                                          <p:spTgt spid="36"/>
                                        </p:tgtEl>
                                        <p:attrNameLst>
                                          <p:attrName>style.visibility</p:attrName>
                                        </p:attrNameLst>
                                      </p:cBhvr>
                                      <p:to>
                                        <p:strVal val="visible"/>
                                      </p:to>
                                    </p:set>
                                    <p:anim calcmode="lin" valueType="num">
                                      <p:cBhvr additive="base">
                                        <p:cTn id="54" dur="500" fill="hold"/>
                                        <p:tgtEl>
                                          <p:spTgt spid="36"/>
                                        </p:tgtEl>
                                        <p:attrNameLst>
                                          <p:attrName>ppt_x</p:attrName>
                                        </p:attrNameLst>
                                      </p:cBhvr>
                                      <p:tavLst>
                                        <p:tav tm="0">
                                          <p:val>
                                            <p:strVal val="#ppt_x"/>
                                          </p:val>
                                        </p:tav>
                                        <p:tav tm="100000">
                                          <p:val>
                                            <p:strVal val="#ppt_x"/>
                                          </p:val>
                                        </p:tav>
                                      </p:tavLst>
                                    </p:anim>
                                    <p:anim calcmode="lin" valueType="num">
                                      <p:cBhvr additive="base">
                                        <p:cTn id="55" dur="500" fill="hold"/>
                                        <p:tgtEl>
                                          <p:spTgt spid="36"/>
                                        </p:tgtEl>
                                        <p:attrNameLst>
                                          <p:attrName>ppt_y</p:attrName>
                                        </p:attrNameLst>
                                      </p:cBhvr>
                                      <p:tavLst>
                                        <p:tav tm="0">
                                          <p:val>
                                            <p:strVal val="1+#ppt_h/2"/>
                                          </p:val>
                                        </p:tav>
                                        <p:tav tm="100000">
                                          <p:val>
                                            <p:strVal val="#ppt_y"/>
                                          </p:val>
                                        </p:tav>
                                      </p:tavLst>
                                    </p:anim>
                                  </p:childTnLst>
                                </p:cTn>
                              </p:par>
                              <p:par>
                                <p:cTn id="56" presetID="2" presetClass="entr" presetSubtype="4" fill="hold" grpId="0" nodeType="withEffect">
                                  <p:stCondLst>
                                    <p:cond delay="0"/>
                                  </p:stCondLst>
                                  <p:childTnLst>
                                    <p:set>
                                      <p:cBhvr>
                                        <p:cTn id="57" dur="1" fill="hold">
                                          <p:stCondLst>
                                            <p:cond delay="0"/>
                                          </p:stCondLst>
                                        </p:cTn>
                                        <p:tgtEl>
                                          <p:spTgt spid="37"/>
                                        </p:tgtEl>
                                        <p:attrNameLst>
                                          <p:attrName>style.visibility</p:attrName>
                                        </p:attrNameLst>
                                      </p:cBhvr>
                                      <p:to>
                                        <p:strVal val="visible"/>
                                      </p:to>
                                    </p:set>
                                    <p:anim calcmode="lin" valueType="num">
                                      <p:cBhvr additive="base">
                                        <p:cTn id="58" dur="500" fill="hold"/>
                                        <p:tgtEl>
                                          <p:spTgt spid="37"/>
                                        </p:tgtEl>
                                        <p:attrNameLst>
                                          <p:attrName>ppt_x</p:attrName>
                                        </p:attrNameLst>
                                      </p:cBhvr>
                                      <p:tavLst>
                                        <p:tav tm="0">
                                          <p:val>
                                            <p:strVal val="#ppt_x"/>
                                          </p:val>
                                        </p:tav>
                                        <p:tav tm="100000">
                                          <p:val>
                                            <p:strVal val="#ppt_x"/>
                                          </p:val>
                                        </p:tav>
                                      </p:tavLst>
                                    </p:anim>
                                    <p:anim calcmode="lin" valueType="num">
                                      <p:cBhvr additive="base">
                                        <p:cTn id="59" dur="500" fill="hold"/>
                                        <p:tgtEl>
                                          <p:spTgt spid="37"/>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7" grpId="0"/>
      <p:bldP spid="9" grpId="0" animBg="1"/>
      <p:bldP spid="10" grpId="0" animBg="1"/>
      <p:bldP spid="36" grpId="0"/>
      <p:bldP spid="37" grpId="0"/>
    </p:bld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9" name="Picture 3"/>
          <p:cNvPicPr>
            <a:picLocks noChangeAspect="1" noChangeArrowheads="1"/>
          </p:cNvPicPr>
          <p:nvPr/>
        </p:nvPicPr>
        <p:blipFill>
          <a:blip r:embed="rId3"/>
          <a:srcRect/>
          <a:stretch>
            <a:fillRect/>
          </a:stretch>
        </p:blipFill>
        <p:spPr bwMode="auto">
          <a:xfrm>
            <a:off x="1000088" y="3225668"/>
            <a:ext cx="9858444" cy="4006981"/>
          </a:xfrm>
          <a:prstGeom prst="rect">
            <a:avLst/>
          </a:prstGeom>
          <a:noFill/>
          <a:ln w="9525">
            <a:noFill/>
            <a:miter lim="800000"/>
            <a:headEnd/>
            <a:tailEnd/>
          </a:ln>
          <a:effectLst/>
        </p:spPr>
      </p:pic>
      <p:grpSp>
        <p:nvGrpSpPr>
          <p:cNvPr id="26" name="组合 25"/>
          <p:cNvGrpSpPr/>
          <p:nvPr/>
        </p:nvGrpSpPr>
        <p:grpSpPr>
          <a:xfrm>
            <a:off x="5000615" y="1115995"/>
            <a:ext cx="2357454" cy="2143140"/>
            <a:chOff x="4218110" y="2071773"/>
            <a:chExt cx="4420945" cy="4173308"/>
          </a:xfrm>
        </p:grpSpPr>
        <p:sp>
          <p:nvSpPr>
            <p:cNvPr id="4144" name="Freeform 2351"/>
            <p:cNvSpPr>
              <a:spLocks/>
            </p:cNvSpPr>
            <p:nvPr/>
          </p:nvSpPr>
          <p:spPr bwMode="auto">
            <a:xfrm>
              <a:off x="4218110" y="2071773"/>
              <a:ext cx="4397134" cy="1187385"/>
            </a:xfrm>
            <a:custGeom>
              <a:avLst/>
              <a:gdLst>
                <a:gd name="T0" fmla="*/ 101 w 5540"/>
                <a:gd name="T1" fmla="*/ 0 h 1497"/>
                <a:gd name="T2" fmla="*/ 144 w 5540"/>
                <a:gd name="T3" fmla="*/ 8 h 1497"/>
                <a:gd name="T4" fmla="*/ 226 w 5540"/>
                <a:gd name="T5" fmla="*/ 24 h 1497"/>
                <a:gd name="T6" fmla="*/ 346 w 5540"/>
                <a:gd name="T7" fmla="*/ 44 h 1497"/>
                <a:gd name="T8" fmla="*/ 501 w 5540"/>
                <a:gd name="T9" fmla="*/ 69 h 1497"/>
                <a:gd name="T10" fmla="*/ 687 w 5540"/>
                <a:gd name="T11" fmla="*/ 95 h 1497"/>
                <a:gd name="T12" fmla="*/ 905 w 5540"/>
                <a:gd name="T13" fmla="*/ 122 h 1497"/>
                <a:gd name="T14" fmla="*/ 1150 w 5540"/>
                <a:gd name="T15" fmla="*/ 147 h 1497"/>
                <a:gd name="T16" fmla="*/ 1420 w 5540"/>
                <a:gd name="T17" fmla="*/ 171 h 1497"/>
                <a:gd name="T18" fmla="*/ 1712 w 5540"/>
                <a:gd name="T19" fmla="*/ 189 h 1497"/>
                <a:gd name="T20" fmla="*/ 2023 w 5540"/>
                <a:gd name="T21" fmla="*/ 203 h 1497"/>
                <a:gd name="T22" fmla="*/ 2352 w 5540"/>
                <a:gd name="T23" fmla="*/ 208 h 1497"/>
                <a:gd name="T24" fmla="*/ 2697 w 5540"/>
                <a:gd name="T25" fmla="*/ 204 h 1497"/>
                <a:gd name="T26" fmla="*/ 3053 w 5540"/>
                <a:gd name="T27" fmla="*/ 191 h 1497"/>
                <a:gd name="T28" fmla="*/ 3458 w 5540"/>
                <a:gd name="T29" fmla="*/ 176 h 1497"/>
                <a:gd name="T30" fmla="*/ 3824 w 5540"/>
                <a:gd name="T31" fmla="*/ 169 h 1497"/>
                <a:gd name="T32" fmla="*/ 4154 w 5540"/>
                <a:gd name="T33" fmla="*/ 174 h 1497"/>
                <a:gd name="T34" fmla="*/ 4446 w 5540"/>
                <a:gd name="T35" fmla="*/ 188 h 1497"/>
                <a:gd name="T36" fmla="*/ 4701 w 5540"/>
                <a:gd name="T37" fmla="*/ 210 h 1497"/>
                <a:gd name="T38" fmla="*/ 4922 w 5540"/>
                <a:gd name="T39" fmla="*/ 238 h 1497"/>
                <a:gd name="T40" fmla="*/ 5108 w 5540"/>
                <a:gd name="T41" fmla="*/ 274 h 1497"/>
                <a:gd name="T42" fmla="*/ 5258 w 5540"/>
                <a:gd name="T43" fmla="*/ 313 h 1497"/>
                <a:gd name="T44" fmla="*/ 5376 w 5540"/>
                <a:gd name="T45" fmla="*/ 356 h 1497"/>
                <a:gd name="T46" fmla="*/ 5462 w 5540"/>
                <a:gd name="T47" fmla="*/ 402 h 1497"/>
                <a:gd name="T48" fmla="*/ 5516 w 5540"/>
                <a:gd name="T49" fmla="*/ 448 h 1497"/>
                <a:gd name="T50" fmla="*/ 5540 w 5540"/>
                <a:gd name="T51" fmla="*/ 497 h 1497"/>
                <a:gd name="T52" fmla="*/ 5496 w 5540"/>
                <a:gd name="T53" fmla="*/ 566 h 1497"/>
                <a:gd name="T54" fmla="*/ 5418 w 5540"/>
                <a:gd name="T55" fmla="*/ 623 h 1497"/>
                <a:gd name="T56" fmla="*/ 5310 w 5540"/>
                <a:gd name="T57" fmla="*/ 667 h 1497"/>
                <a:gd name="T58" fmla="*/ 5174 w 5540"/>
                <a:gd name="T59" fmla="*/ 701 h 1497"/>
                <a:gd name="T60" fmla="*/ 5010 w 5540"/>
                <a:gd name="T61" fmla="*/ 727 h 1497"/>
                <a:gd name="T62" fmla="*/ 4822 w 5540"/>
                <a:gd name="T63" fmla="*/ 747 h 1497"/>
                <a:gd name="T64" fmla="*/ 4613 w 5540"/>
                <a:gd name="T65" fmla="*/ 762 h 1497"/>
                <a:gd name="T66" fmla="*/ 4382 w 5540"/>
                <a:gd name="T67" fmla="*/ 776 h 1497"/>
                <a:gd name="T68" fmla="*/ 4133 w 5540"/>
                <a:gd name="T69" fmla="*/ 789 h 1497"/>
                <a:gd name="T70" fmla="*/ 3870 w 5540"/>
                <a:gd name="T71" fmla="*/ 804 h 1497"/>
                <a:gd name="T72" fmla="*/ 3591 w 5540"/>
                <a:gd name="T73" fmla="*/ 823 h 1497"/>
                <a:gd name="T74" fmla="*/ 3304 w 5540"/>
                <a:gd name="T75" fmla="*/ 850 h 1497"/>
                <a:gd name="T76" fmla="*/ 3006 w 5540"/>
                <a:gd name="T77" fmla="*/ 884 h 1497"/>
                <a:gd name="T78" fmla="*/ 2702 w 5540"/>
                <a:gd name="T79" fmla="*/ 928 h 1497"/>
                <a:gd name="T80" fmla="*/ 2393 w 5540"/>
                <a:gd name="T81" fmla="*/ 983 h 1497"/>
                <a:gd name="T82" fmla="*/ 2082 w 5540"/>
                <a:gd name="T83" fmla="*/ 1054 h 1497"/>
                <a:gd name="T84" fmla="*/ 1852 w 5540"/>
                <a:gd name="T85" fmla="*/ 1122 h 1497"/>
                <a:gd name="T86" fmla="*/ 1653 w 5540"/>
                <a:gd name="T87" fmla="*/ 1203 h 1497"/>
                <a:gd name="T88" fmla="*/ 1484 w 5540"/>
                <a:gd name="T89" fmla="*/ 1293 h 1497"/>
                <a:gd name="T90" fmla="*/ 1339 w 5540"/>
                <a:gd name="T91" fmla="*/ 1392 h 1497"/>
                <a:gd name="T92" fmla="*/ 1221 w 5540"/>
                <a:gd name="T93" fmla="*/ 1497 h 1497"/>
                <a:gd name="T94" fmla="*/ 981 w 5540"/>
                <a:gd name="T95" fmla="*/ 1489 h 1497"/>
                <a:gd name="T96" fmla="*/ 745 w 5540"/>
                <a:gd name="T97" fmla="*/ 1477 h 1497"/>
                <a:gd name="T98" fmla="*/ 518 w 5540"/>
                <a:gd name="T99" fmla="*/ 1463 h 1497"/>
                <a:gd name="T100" fmla="*/ 312 w 5540"/>
                <a:gd name="T101" fmla="*/ 1448 h 1497"/>
                <a:gd name="T102" fmla="*/ 137 w 5540"/>
                <a:gd name="T103" fmla="*/ 1433 h 1497"/>
                <a:gd name="T104" fmla="*/ 0 w 5540"/>
                <a:gd name="T105" fmla="*/ 1418 h 1497"/>
                <a:gd name="T106" fmla="*/ 96 w 5540"/>
                <a:gd name="T107" fmla="*/ 0 h 1497"/>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Lst>
              <a:rect l="0" t="0" r="r" b="b"/>
              <a:pathLst>
                <a:path w="5540" h="1497">
                  <a:moveTo>
                    <a:pt x="96" y="0"/>
                  </a:moveTo>
                  <a:lnTo>
                    <a:pt x="101" y="0"/>
                  </a:lnTo>
                  <a:lnTo>
                    <a:pt x="117" y="3"/>
                  </a:lnTo>
                  <a:lnTo>
                    <a:pt x="144" y="8"/>
                  </a:lnTo>
                  <a:lnTo>
                    <a:pt x="181" y="15"/>
                  </a:lnTo>
                  <a:lnTo>
                    <a:pt x="226" y="24"/>
                  </a:lnTo>
                  <a:lnTo>
                    <a:pt x="282" y="34"/>
                  </a:lnTo>
                  <a:lnTo>
                    <a:pt x="346" y="44"/>
                  </a:lnTo>
                  <a:lnTo>
                    <a:pt x="419" y="56"/>
                  </a:lnTo>
                  <a:lnTo>
                    <a:pt x="501" y="69"/>
                  </a:lnTo>
                  <a:lnTo>
                    <a:pt x="591" y="81"/>
                  </a:lnTo>
                  <a:lnTo>
                    <a:pt x="687" y="95"/>
                  </a:lnTo>
                  <a:lnTo>
                    <a:pt x="794" y="108"/>
                  </a:lnTo>
                  <a:lnTo>
                    <a:pt x="905" y="122"/>
                  </a:lnTo>
                  <a:lnTo>
                    <a:pt x="1025" y="135"/>
                  </a:lnTo>
                  <a:lnTo>
                    <a:pt x="1150" y="147"/>
                  </a:lnTo>
                  <a:lnTo>
                    <a:pt x="1282" y="159"/>
                  </a:lnTo>
                  <a:lnTo>
                    <a:pt x="1420" y="171"/>
                  </a:lnTo>
                  <a:lnTo>
                    <a:pt x="1564" y="181"/>
                  </a:lnTo>
                  <a:lnTo>
                    <a:pt x="1712" y="189"/>
                  </a:lnTo>
                  <a:lnTo>
                    <a:pt x="1866" y="196"/>
                  </a:lnTo>
                  <a:lnTo>
                    <a:pt x="2023" y="203"/>
                  </a:lnTo>
                  <a:lnTo>
                    <a:pt x="2187" y="206"/>
                  </a:lnTo>
                  <a:lnTo>
                    <a:pt x="2352" y="208"/>
                  </a:lnTo>
                  <a:lnTo>
                    <a:pt x="2523" y="208"/>
                  </a:lnTo>
                  <a:lnTo>
                    <a:pt x="2697" y="204"/>
                  </a:lnTo>
                  <a:lnTo>
                    <a:pt x="2874" y="199"/>
                  </a:lnTo>
                  <a:lnTo>
                    <a:pt x="3053" y="191"/>
                  </a:lnTo>
                  <a:lnTo>
                    <a:pt x="3260" y="182"/>
                  </a:lnTo>
                  <a:lnTo>
                    <a:pt x="3458" y="176"/>
                  </a:lnTo>
                  <a:lnTo>
                    <a:pt x="3647" y="171"/>
                  </a:lnTo>
                  <a:lnTo>
                    <a:pt x="3824" y="169"/>
                  </a:lnTo>
                  <a:lnTo>
                    <a:pt x="3993" y="171"/>
                  </a:lnTo>
                  <a:lnTo>
                    <a:pt x="4154" y="174"/>
                  </a:lnTo>
                  <a:lnTo>
                    <a:pt x="4304" y="181"/>
                  </a:lnTo>
                  <a:lnTo>
                    <a:pt x="4446" y="188"/>
                  </a:lnTo>
                  <a:lnTo>
                    <a:pt x="4577" y="198"/>
                  </a:lnTo>
                  <a:lnTo>
                    <a:pt x="4701" y="210"/>
                  </a:lnTo>
                  <a:lnTo>
                    <a:pt x="4816" y="223"/>
                  </a:lnTo>
                  <a:lnTo>
                    <a:pt x="4922" y="238"/>
                  </a:lnTo>
                  <a:lnTo>
                    <a:pt x="5018" y="255"/>
                  </a:lnTo>
                  <a:lnTo>
                    <a:pt x="5108" y="274"/>
                  </a:lnTo>
                  <a:lnTo>
                    <a:pt x="5187" y="292"/>
                  </a:lnTo>
                  <a:lnTo>
                    <a:pt x="5258" y="313"/>
                  </a:lnTo>
                  <a:lnTo>
                    <a:pt x="5322" y="335"/>
                  </a:lnTo>
                  <a:lnTo>
                    <a:pt x="5376" y="356"/>
                  </a:lnTo>
                  <a:lnTo>
                    <a:pt x="5423" y="378"/>
                  </a:lnTo>
                  <a:lnTo>
                    <a:pt x="5462" y="402"/>
                  </a:lnTo>
                  <a:lnTo>
                    <a:pt x="5493" y="424"/>
                  </a:lnTo>
                  <a:lnTo>
                    <a:pt x="5516" y="448"/>
                  </a:lnTo>
                  <a:lnTo>
                    <a:pt x="5531" y="471"/>
                  </a:lnTo>
                  <a:lnTo>
                    <a:pt x="5540" y="497"/>
                  </a:lnTo>
                  <a:lnTo>
                    <a:pt x="5521" y="534"/>
                  </a:lnTo>
                  <a:lnTo>
                    <a:pt x="5496" y="566"/>
                  </a:lnTo>
                  <a:lnTo>
                    <a:pt x="5461" y="596"/>
                  </a:lnTo>
                  <a:lnTo>
                    <a:pt x="5418" y="623"/>
                  </a:lnTo>
                  <a:lnTo>
                    <a:pt x="5369" y="647"/>
                  </a:lnTo>
                  <a:lnTo>
                    <a:pt x="5310" y="667"/>
                  </a:lnTo>
                  <a:lnTo>
                    <a:pt x="5246" y="686"/>
                  </a:lnTo>
                  <a:lnTo>
                    <a:pt x="5174" y="701"/>
                  </a:lnTo>
                  <a:lnTo>
                    <a:pt x="5096" y="715"/>
                  </a:lnTo>
                  <a:lnTo>
                    <a:pt x="5010" y="727"/>
                  </a:lnTo>
                  <a:lnTo>
                    <a:pt x="4920" y="737"/>
                  </a:lnTo>
                  <a:lnTo>
                    <a:pt x="4822" y="747"/>
                  </a:lnTo>
                  <a:lnTo>
                    <a:pt x="4719" y="754"/>
                  </a:lnTo>
                  <a:lnTo>
                    <a:pt x="4613" y="762"/>
                  </a:lnTo>
                  <a:lnTo>
                    <a:pt x="4500" y="769"/>
                  </a:lnTo>
                  <a:lnTo>
                    <a:pt x="4382" y="776"/>
                  </a:lnTo>
                  <a:lnTo>
                    <a:pt x="4260" y="782"/>
                  </a:lnTo>
                  <a:lnTo>
                    <a:pt x="4133" y="789"/>
                  </a:lnTo>
                  <a:lnTo>
                    <a:pt x="4003" y="796"/>
                  </a:lnTo>
                  <a:lnTo>
                    <a:pt x="3870" y="804"/>
                  </a:lnTo>
                  <a:lnTo>
                    <a:pt x="3733" y="813"/>
                  </a:lnTo>
                  <a:lnTo>
                    <a:pt x="3591" y="823"/>
                  </a:lnTo>
                  <a:lnTo>
                    <a:pt x="3450" y="835"/>
                  </a:lnTo>
                  <a:lnTo>
                    <a:pt x="3304" y="850"/>
                  </a:lnTo>
                  <a:lnTo>
                    <a:pt x="3156" y="865"/>
                  </a:lnTo>
                  <a:lnTo>
                    <a:pt x="3006" y="884"/>
                  </a:lnTo>
                  <a:lnTo>
                    <a:pt x="2855" y="904"/>
                  </a:lnTo>
                  <a:lnTo>
                    <a:pt x="2702" y="928"/>
                  </a:lnTo>
                  <a:lnTo>
                    <a:pt x="2548" y="953"/>
                  </a:lnTo>
                  <a:lnTo>
                    <a:pt x="2393" y="983"/>
                  </a:lnTo>
                  <a:lnTo>
                    <a:pt x="2237" y="1017"/>
                  </a:lnTo>
                  <a:lnTo>
                    <a:pt x="2082" y="1054"/>
                  </a:lnTo>
                  <a:lnTo>
                    <a:pt x="1964" y="1086"/>
                  </a:lnTo>
                  <a:lnTo>
                    <a:pt x="1852" y="1122"/>
                  </a:lnTo>
                  <a:lnTo>
                    <a:pt x="1749" y="1161"/>
                  </a:lnTo>
                  <a:lnTo>
                    <a:pt x="1653" y="1203"/>
                  </a:lnTo>
                  <a:lnTo>
                    <a:pt x="1565" y="1247"/>
                  </a:lnTo>
                  <a:lnTo>
                    <a:pt x="1484" y="1293"/>
                  </a:lnTo>
                  <a:lnTo>
                    <a:pt x="1408" y="1342"/>
                  </a:lnTo>
                  <a:lnTo>
                    <a:pt x="1339" y="1392"/>
                  </a:lnTo>
                  <a:lnTo>
                    <a:pt x="1276" y="1445"/>
                  </a:lnTo>
                  <a:lnTo>
                    <a:pt x="1221" y="1497"/>
                  </a:lnTo>
                  <a:lnTo>
                    <a:pt x="1101" y="1494"/>
                  </a:lnTo>
                  <a:lnTo>
                    <a:pt x="981" y="1489"/>
                  </a:lnTo>
                  <a:lnTo>
                    <a:pt x="863" y="1483"/>
                  </a:lnTo>
                  <a:lnTo>
                    <a:pt x="745" y="1477"/>
                  </a:lnTo>
                  <a:lnTo>
                    <a:pt x="630" y="1470"/>
                  </a:lnTo>
                  <a:lnTo>
                    <a:pt x="518" y="1463"/>
                  </a:lnTo>
                  <a:lnTo>
                    <a:pt x="412" y="1455"/>
                  </a:lnTo>
                  <a:lnTo>
                    <a:pt x="312" y="1448"/>
                  </a:lnTo>
                  <a:lnTo>
                    <a:pt x="221" y="1440"/>
                  </a:lnTo>
                  <a:lnTo>
                    <a:pt x="137" y="1433"/>
                  </a:lnTo>
                  <a:lnTo>
                    <a:pt x="62" y="1424"/>
                  </a:lnTo>
                  <a:lnTo>
                    <a:pt x="0" y="1418"/>
                  </a:lnTo>
                  <a:lnTo>
                    <a:pt x="785" y="853"/>
                  </a:lnTo>
                  <a:lnTo>
                    <a:pt x="96" y="0"/>
                  </a:lnTo>
                  <a:close/>
                </a:path>
              </a:pathLst>
            </a:custGeom>
            <a:solidFill>
              <a:schemeClr val="accent1">
                <a:lumMod val="50000"/>
              </a:schemeClr>
            </a:solidFill>
            <a:ln w="0">
              <a:noFill/>
              <a:prstDash val="solid"/>
              <a:round/>
              <a:headEnd/>
              <a:tailEnd/>
            </a:ln>
          </p:spPr>
          <p:txBody>
            <a:bodyPr vert="horz" wrap="square" lIns="91435" tIns="45717" rIns="91435" bIns="45717" numCol="1" anchor="t" anchorCtr="0" compatLnSpc="1">
              <a:prstTxWarp prst="textNoShape">
                <a:avLst/>
              </a:prstTxWarp>
            </a:bodyPr>
            <a:lstStyle/>
            <a:p>
              <a:pP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5" name="Freeform 2352"/>
            <p:cNvSpPr>
              <a:spLocks noEditPoints="1"/>
            </p:cNvSpPr>
            <p:nvPr/>
          </p:nvSpPr>
          <p:spPr bwMode="auto">
            <a:xfrm>
              <a:off x="4994354" y="3540129"/>
              <a:ext cx="3227211" cy="1017532"/>
            </a:xfrm>
            <a:custGeom>
              <a:avLst/>
              <a:gdLst>
                <a:gd name="T0" fmla="*/ 0 w 4066"/>
                <a:gd name="T1" fmla="*/ 951 h 1280"/>
                <a:gd name="T2" fmla="*/ 0 w 4066"/>
                <a:gd name="T3" fmla="*/ 951 h 1280"/>
                <a:gd name="T4" fmla="*/ 3571 w 4066"/>
                <a:gd name="T5" fmla="*/ 39 h 1280"/>
                <a:gd name="T6" fmla="*/ 3733 w 4066"/>
                <a:gd name="T7" fmla="*/ 121 h 1280"/>
                <a:gd name="T8" fmla="*/ 3867 w 4066"/>
                <a:gd name="T9" fmla="*/ 207 h 1280"/>
                <a:gd name="T10" fmla="*/ 3968 w 4066"/>
                <a:gd name="T11" fmla="*/ 294 h 1280"/>
                <a:gd name="T12" fmla="*/ 4036 w 4066"/>
                <a:gd name="T13" fmla="*/ 378 h 1280"/>
                <a:gd name="T14" fmla="*/ 4066 w 4066"/>
                <a:gd name="T15" fmla="*/ 459 h 1280"/>
                <a:gd name="T16" fmla="*/ 4064 w 4066"/>
                <a:gd name="T17" fmla="*/ 456 h 1280"/>
                <a:gd name="T18" fmla="*/ 4024 w 4066"/>
                <a:gd name="T19" fmla="*/ 518 h 1280"/>
                <a:gd name="T20" fmla="*/ 3950 w 4066"/>
                <a:gd name="T21" fmla="*/ 566 h 1280"/>
                <a:gd name="T22" fmla="*/ 3845 w 4066"/>
                <a:gd name="T23" fmla="*/ 601 h 1280"/>
                <a:gd name="T24" fmla="*/ 3710 w 4066"/>
                <a:gd name="T25" fmla="*/ 628 h 1280"/>
                <a:gd name="T26" fmla="*/ 3549 w 4066"/>
                <a:gd name="T27" fmla="*/ 647 h 1280"/>
                <a:gd name="T28" fmla="*/ 3367 w 4066"/>
                <a:gd name="T29" fmla="*/ 662 h 1280"/>
                <a:gd name="T30" fmla="*/ 3163 w 4066"/>
                <a:gd name="T31" fmla="*/ 674 h 1280"/>
                <a:gd name="T32" fmla="*/ 2940 w 4066"/>
                <a:gd name="T33" fmla="*/ 686 h 1280"/>
                <a:gd name="T34" fmla="*/ 2702 w 4066"/>
                <a:gd name="T35" fmla="*/ 699 h 1280"/>
                <a:gd name="T36" fmla="*/ 2452 w 4066"/>
                <a:gd name="T37" fmla="*/ 719 h 1280"/>
                <a:gd name="T38" fmla="*/ 2190 w 4066"/>
                <a:gd name="T39" fmla="*/ 745 h 1280"/>
                <a:gd name="T40" fmla="*/ 1920 w 4066"/>
                <a:gd name="T41" fmla="*/ 780 h 1280"/>
                <a:gd name="T42" fmla="*/ 1646 w 4066"/>
                <a:gd name="T43" fmla="*/ 829 h 1280"/>
                <a:gd name="T44" fmla="*/ 1370 w 4066"/>
                <a:gd name="T45" fmla="*/ 890 h 1280"/>
                <a:gd name="T46" fmla="*/ 1153 w 4066"/>
                <a:gd name="T47" fmla="*/ 958 h 1280"/>
                <a:gd name="T48" fmla="*/ 973 w 4066"/>
                <a:gd name="T49" fmla="*/ 1037 h 1280"/>
                <a:gd name="T50" fmla="*/ 824 w 4066"/>
                <a:gd name="T51" fmla="*/ 1128 h 1280"/>
                <a:gd name="T52" fmla="*/ 704 w 4066"/>
                <a:gd name="T53" fmla="*/ 1228 h 1280"/>
                <a:gd name="T54" fmla="*/ 549 w 4066"/>
                <a:gd name="T55" fmla="*/ 1255 h 1280"/>
                <a:gd name="T56" fmla="*/ 360 w 4066"/>
                <a:gd name="T57" fmla="*/ 1198 h 1280"/>
                <a:gd name="T58" fmla="*/ 206 w 4066"/>
                <a:gd name="T59" fmla="*/ 1133 h 1280"/>
                <a:gd name="T60" fmla="*/ 91 w 4066"/>
                <a:gd name="T61" fmla="*/ 1064 h 1280"/>
                <a:gd name="T62" fmla="*/ 20 w 4066"/>
                <a:gd name="T63" fmla="*/ 990 h 1280"/>
                <a:gd name="T64" fmla="*/ 12 w 4066"/>
                <a:gd name="T65" fmla="*/ 885 h 1280"/>
                <a:gd name="T66" fmla="*/ 61 w 4066"/>
                <a:gd name="T67" fmla="*/ 763 h 1280"/>
                <a:gd name="T68" fmla="*/ 139 w 4066"/>
                <a:gd name="T69" fmla="*/ 657 h 1280"/>
                <a:gd name="T70" fmla="*/ 243 w 4066"/>
                <a:gd name="T71" fmla="*/ 566 h 1280"/>
                <a:gd name="T72" fmla="*/ 372 w 4066"/>
                <a:gd name="T73" fmla="*/ 486 h 1280"/>
                <a:gd name="T74" fmla="*/ 520 w 4066"/>
                <a:gd name="T75" fmla="*/ 420 h 1280"/>
                <a:gd name="T76" fmla="*/ 687 w 4066"/>
                <a:gd name="T77" fmla="*/ 365 h 1280"/>
                <a:gd name="T78" fmla="*/ 868 w 4066"/>
                <a:gd name="T79" fmla="*/ 317 h 1280"/>
                <a:gd name="T80" fmla="*/ 1061 w 4066"/>
                <a:gd name="T81" fmla="*/ 280 h 1280"/>
                <a:gd name="T82" fmla="*/ 1262 w 4066"/>
                <a:gd name="T83" fmla="*/ 248 h 1280"/>
                <a:gd name="T84" fmla="*/ 1467 w 4066"/>
                <a:gd name="T85" fmla="*/ 224 h 1280"/>
                <a:gd name="T86" fmla="*/ 1677 w 4066"/>
                <a:gd name="T87" fmla="*/ 204 h 1280"/>
                <a:gd name="T88" fmla="*/ 1883 w 4066"/>
                <a:gd name="T89" fmla="*/ 189 h 1280"/>
                <a:gd name="T90" fmla="*/ 2087 w 4066"/>
                <a:gd name="T91" fmla="*/ 175 h 1280"/>
                <a:gd name="T92" fmla="*/ 2281 w 4066"/>
                <a:gd name="T93" fmla="*/ 164 h 1280"/>
                <a:gd name="T94" fmla="*/ 2467 w 4066"/>
                <a:gd name="T95" fmla="*/ 152 h 1280"/>
                <a:gd name="T96" fmla="*/ 2639 w 4066"/>
                <a:gd name="T97" fmla="*/ 140 h 1280"/>
                <a:gd name="T98" fmla="*/ 2795 w 4066"/>
                <a:gd name="T99" fmla="*/ 126 h 1280"/>
                <a:gd name="T100" fmla="*/ 3095 w 4066"/>
                <a:gd name="T101" fmla="*/ 86 h 1280"/>
                <a:gd name="T102" fmla="*/ 3359 w 4066"/>
                <a:gd name="T103" fmla="*/ 30 h 12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Lst>
              <a:rect l="0" t="0" r="r" b="b"/>
              <a:pathLst>
                <a:path w="4066" h="1280">
                  <a:moveTo>
                    <a:pt x="0" y="951"/>
                  </a:moveTo>
                  <a:lnTo>
                    <a:pt x="0" y="951"/>
                  </a:lnTo>
                  <a:lnTo>
                    <a:pt x="0" y="951"/>
                  </a:lnTo>
                  <a:lnTo>
                    <a:pt x="0" y="951"/>
                  </a:lnTo>
                  <a:close/>
                  <a:moveTo>
                    <a:pt x="3478" y="0"/>
                  </a:moveTo>
                  <a:lnTo>
                    <a:pt x="3571" y="39"/>
                  </a:lnTo>
                  <a:lnTo>
                    <a:pt x="3656" y="79"/>
                  </a:lnTo>
                  <a:lnTo>
                    <a:pt x="3733" y="121"/>
                  </a:lnTo>
                  <a:lnTo>
                    <a:pt x="3804" y="164"/>
                  </a:lnTo>
                  <a:lnTo>
                    <a:pt x="3867" y="207"/>
                  </a:lnTo>
                  <a:lnTo>
                    <a:pt x="3921" y="250"/>
                  </a:lnTo>
                  <a:lnTo>
                    <a:pt x="3968" y="294"/>
                  </a:lnTo>
                  <a:lnTo>
                    <a:pt x="4005" y="336"/>
                  </a:lnTo>
                  <a:lnTo>
                    <a:pt x="4036" y="378"/>
                  </a:lnTo>
                  <a:lnTo>
                    <a:pt x="4056" y="420"/>
                  </a:lnTo>
                  <a:lnTo>
                    <a:pt x="4066" y="459"/>
                  </a:lnTo>
                  <a:lnTo>
                    <a:pt x="4066" y="456"/>
                  </a:lnTo>
                  <a:lnTo>
                    <a:pt x="4064" y="456"/>
                  </a:lnTo>
                  <a:lnTo>
                    <a:pt x="4049" y="488"/>
                  </a:lnTo>
                  <a:lnTo>
                    <a:pt x="4024" y="518"/>
                  </a:lnTo>
                  <a:lnTo>
                    <a:pt x="3992" y="544"/>
                  </a:lnTo>
                  <a:lnTo>
                    <a:pt x="3950" y="566"/>
                  </a:lnTo>
                  <a:lnTo>
                    <a:pt x="3901" y="584"/>
                  </a:lnTo>
                  <a:lnTo>
                    <a:pt x="3845" y="601"/>
                  </a:lnTo>
                  <a:lnTo>
                    <a:pt x="3781" y="616"/>
                  </a:lnTo>
                  <a:lnTo>
                    <a:pt x="3710" y="628"/>
                  </a:lnTo>
                  <a:lnTo>
                    <a:pt x="3634" y="638"/>
                  </a:lnTo>
                  <a:lnTo>
                    <a:pt x="3549" y="647"/>
                  </a:lnTo>
                  <a:lnTo>
                    <a:pt x="3462" y="655"/>
                  </a:lnTo>
                  <a:lnTo>
                    <a:pt x="3367" y="662"/>
                  </a:lnTo>
                  <a:lnTo>
                    <a:pt x="3267" y="667"/>
                  </a:lnTo>
                  <a:lnTo>
                    <a:pt x="3163" y="674"/>
                  </a:lnTo>
                  <a:lnTo>
                    <a:pt x="3053" y="679"/>
                  </a:lnTo>
                  <a:lnTo>
                    <a:pt x="2940" y="686"/>
                  </a:lnTo>
                  <a:lnTo>
                    <a:pt x="2823" y="692"/>
                  </a:lnTo>
                  <a:lnTo>
                    <a:pt x="2702" y="699"/>
                  </a:lnTo>
                  <a:lnTo>
                    <a:pt x="2579" y="709"/>
                  </a:lnTo>
                  <a:lnTo>
                    <a:pt x="2452" y="719"/>
                  </a:lnTo>
                  <a:lnTo>
                    <a:pt x="2322" y="731"/>
                  </a:lnTo>
                  <a:lnTo>
                    <a:pt x="2190" y="745"/>
                  </a:lnTo>
                  <a:lnTo>
                    <a:pt x="2057" y="762"/>
                  </a:lnTo>
                  <a:lnTo>
                    <a:pt x="1920" y="780"/>
                  </a:lnTo>
                  <a:lnTo>
                    <a:pt x="1783" y="804"/>
                  </a:lnTo>
                  <a:lnTo>
                    <a:pt x="1646" y="829"/>
                  </a:lnTo>
                  <a:lnTo>
                    <a:pt x="1508" y="858"/>
                  </a:lnTo>
                  <a:lnTo>
                    <a:pt x="1370" y="890"/>
                  </a:lnTo>
                  <a:lnTo>
                    <a:pt x="1256" y="922"/>
                  </a:lnTo>
                  <a:lnTo>
                    <a:pt x="1153" y="958"/>
                  </a:lnTo>
                  <a:lnTo>
                    <a:pt x="1059" y="997"/>
                  </a:lnTo>
                  <a:lnTo>
                    <a:pt x="973" y="1037"/>
                  </a:lnTo>
                  <a:lnTo>
                    <a:pt x="893" y="1083"/>
                  </a:lnTo>
                  <a:lnTo>
                    <a:pt x="824" y="1128"/>
                  </a:lnTo>
                  <a:lnTo>
                    <a:pt x="762" y="1177"/>
                  </a:lnTo>
                  <a:lnTo>
                    <a:pt x="704" y="1228"/>
                  </a:lnTo>
                  <a:lnTo>
                    <a:pt x="655" y="1280"/>
                  </a:lnTo>
                  <a:lnTo>
                    <a:pt x="549" y="1255"/>
                  </a:lnTo>
                  <a:lnTo>
                    <a:pt x="451" y="1228"/>
                  </a:lnTo>
                  <a:lnTo>
                    <a:pt x="360" y="1198"/>
                  </a:lnTo>
                  <a:lnTo>
                    <a:pt x="279" y="1167"/>
                  </a:lnTo>
                  <a:lnTo>
                    <a:pt x="206" y="1133"/>
                  </a:lnTo>
                  <a:lnTo>
                    <a:pt x="144" y="1100"/>
                  </a:lnTo>
                  <a:lnTo>
                    <a:pt x="91" y="1064"/>
                  </a:lnTo>
                  <a:lnTo>
                    <a:pt x="51" y="1027"/>
                  </a:lnTo>
                  <a:lnTo>
                    <a:pt x="20" y="990"/>
                  </a:lnTo>
                  <a:lnTo>
                    <a:pt x="0" y="951"/>
                  </a:lnTo>
                  <a:lnTo>
                    <a:pt x="12" y="885"/>
                  </a:lnTo>
                  <a:lnTo>
                    <a:pt x="32" y="822"/>
                  </a:lnTo>
                  <a:lnTo>
                    <a:pt x="61" y="763"/>
                  </a:lnTo>
                  <a:lnTo>
                    <a:pt x="96" y="709"/>
                  </a:lnTo>
                  <a:lnTo>
                    <a:pt x="139" y="657"/>
                  </a:lnTo>
                  <a:lnTo>
                    <a:pt x="188" y="610"/>
                  </a:lnTo>
                  <a:lnTo>
                    <a:pt x="243" y="566"/>
                  </a:lnTo>
                  <a:lnTo>
                    <a:pt x="304" y="525"/>
                  </a:lnTo>
                  <a:lnTo>
                    <a:pt x="372" y="486"/>
                  </a:lnTo>
                  <a:lnTo>
                    <a:pt x="444" y="452"/>
                  </a:lnTo>
                  <a:lnTo>
                    <a:pt x="520" y="420"/>
                  </a:lnTo>
                  <a:lnTo>
                    <a:pt x="601" y="392"/>
                  </a:lnTo>
                  <a:lnTo>
                    <a:pt x="687" y="365"/>
                  </a:lnTo>
                  <a:lnTo>
                    <a:pt x="777" y="339"/>
                  </a:lnTo>
                  <a:lnTo>
                    <a:pt x="868" y="317"/>
                  </a:lnTo>
                  <a:lnTo>
                    <a:pt x="964" y="297"/>
                  </a:lnTo>
                  <a:lnTo>
                    <a:pt x="1061" y="280"/>
                  </a:lnTo>
                  <a:lnTo>
                    <a:pt x="1160" y="263"/>
                  </a:lnTo>
                  <a:lnTo>
                    <a:pt x="1262" y="248"/>
                  </a:lnTo>
                  <a:lnTo>
                    <a:pt x="1365" y="236"/>
                  </a:lnTo>
                  <a:lnTo>
                    <a:pt x="1467" y="224"/>
                  </a:lnTo>
                  <a:lnTo>
                    <a:pt x="1572" y="214"/>
                  </a:lnTo>
                  <a:lnTo>
                    <a:pt x="1677" y="204"/>
                  </a:lnTo>
                  <a:lnTo>
                    <a:pt x="1780" y="196"/>
                  </a:lnTo>
                  <a:lnTo>
                    <a:pt x="1883" y="189"/>
                  </a:lnTo>
                  <a:lnTo>
                    <a:pt x="1986" y="182"/>
                  </a:lnTo>
                  <a:lnTo>
                    <a:pt x="2087" y="175"/>
                  </a:lnTo>
                  <a:lnTo>
                    <a:pt x="2185" y="169"/>
                  </a:lnTo>
                  <a:lnTo>
                    <a:pt x="2281" y="164"/>
                  </a:lnTo>
                  <a:lnTo>
                    <a:pt x="2376" y="157"/>
                  </a:lnTo>
                  <a:lnTo>
                    <a:pt x="2467" y="152"/>
                  </a:lnTo>
                  <a:lnTo>
                    <a:pt x="2555" y="147"/>
                  </a:lnTo>
                  <a:lnTo>
                    <a:pt x="2639" y="140"/>
                  </a:lnTo>
                  <a:lnTo>
                    <a:pt x="2719" y="133"/>
                  </a:lnTo>
                  <a:lnTo>
                    <a:pt x="2795" y="126"/>
                  </a:lnTo>
                  <a:lnTo>
                    <a:pt x="2948" y="108"/>
                  </a:lnTo>
                  <a:lnTo>
                    <a:pt x="3095" y="86"/>
                  </a:lnTo>
                  <a:lnTo>
                    <a:pt x="3230" y="59"/>
                  </a:lnTo>
                  <a:lnTo>
                    <a:pt x="3359" y="30"/>
                  </a:lnTo>
                  <a:lnTo>
                    <a:pt x="3478" y="0"/>
                  </a:lnTo>
                  <a:close/>
                </a:path>
              </a:pathLst>
            </a:custGeom>
            <a:solidFill>
              <a:schemeClr val="accent2">
                <a:lumMod val="50000"/>
              </a:schemeClr>
            </a:solidFill>
            <a:ln w="0">
              <a:noFill/>
              <a:prstDash val="solid"/>
              <a:round/>
              <a:headEnd/>
              <a:tailEnd/>
            </a:ln>
          </p:spPr>
          <p:txBody>
            <a:bodyPr vert="horz" wrap="square" lIns="91435" tIns="45717" rIns="91435" bIns="45717" numCol="1" anchor="t" anchorCtr="0" compatLnSpc="1">
              <a:prstTxWarp prst="textNoShape">
                <a:avLst/>
              </a:prstTxWarp>
            </a:bodyPr>
            <a:lstStyle/>
            <a:p>
              <a:pP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6" name="Freeform 2353"/>
            <p:cNvSpPr>
              <a:spLocks/>
            </p:cNvSpPr>
            <p:nvPr/>
          </p:nvSpPr>
          <p:spPr bwMode="auto">
            <a:xfrm>
              <a:off x="5395969" y="4795774"/>
              <a:ext cx="2404931" cy="784181"/>
            </a:xfrm>
            <a:custGeom>
              <a:avLst/>
              <a:gdLst>
                <a:gd name="T0" fmla="*/ 2348 w 3030"/>
                <a:gd name="T1" fmla="*/ 25 h 988"/>
                <a:gd name="T2" fmla="*/ 2537 w 3030"/>
                <a:gd name="T3" fmla="*/ 82 h 988"/>
                <a:gd name="T4" fmla="*/ 2700 w 3030"/>
                <a:gd name="T5" fmla="*/ 150 h 988"/>
                <a:gd name="T6" fmla="*/ 2833 w 3030"/>
                <a:gd name="T7" fmla="*/ 221 h 988"/>
                <a:gd name="T8" fmla="*/ 2934 w 3030"/>
                <a:gd name="T9" fmla="*/ 297 h 988"/>
                <a:gd name="T10" fmla="*/ 3000 w 3030"/>
                <a:gd name="T11" fmla="*/ 371 h 988"/>
                <a:gd name="T12" fmla="*/ 3030 w 3030"/>
                <a:gd name="T13" fmla="*/ 442 h 988"/>
                <a:gd name="T14" fmla="*/ 3029 w 3030"/>
                <a:gd name="T15" fmla="*/ 441 h 988"/>
                <a:gd name="T16" fmla="*/ 2992 w 3030"/>
                <a:gd name="T17" fmla="*/ 493 h 988"/>
                <a:gd name="T18" fmla="*/ 2924 w 3030"/>
                <a:gd name="T19" fmla="*/ 532 h 988"/>
                <a:gd name="T20" fmla="*/ 2826 w 3030"/>
                <a:gd name="T21" fmla="*/ 559 h 988"/>
                <a:gd name="T22" fmla="*/ 2701 w 3030"/>
                <a:gd name="T23" fmla="*/ 579 h 988"/>
                <a:gd name="T24" fmla="*/ 2553 w 3030"/>
                <a:gd name="T25" fmla="*/ 593 h 988"/>
                <a:gd name="T26" fmla="*/ 2384 w 3030"/>
                <a:gd name="T27" fmla="*/ 604 h 988"/>
                <a:gd name="T28" fmla="*/ 2196 w 3030"/>
                <a:gd name="T29" fmla="*/ 615 h 988"/>
                <a:gd name="T30" fmla="*/ 1994 w 3030"/>
                <a:gd name="T31" fmla="*/ 626 h 988"/>
                <a:gd name="T32" fmla="*/ 1778 w 3030"/>
                <a:gd name="T33" fmla="*/ 643 h 988"/>
                <a:gd name="T34" fmla="*/ 1553 w 3030"/>
                <a:gd name="T35" fmla="*/ 667 h 988"/>
                <a:gd name="T36" fmla="*/ 1320 w 3030"/>
                <a:gd name="T37" fmla="*/ 699 h 988"/>
                <a:gd name="T38" fmla="*/ 1084 w 3030"/>
                <a:gd name="T39" fmla="*/ 745 h 988"/>
                <a:gd name="T40" fmla="*/ 879 w 3030"/>
                <a:gd name="T41" fmla="*/ 797 h 988"/>
                <a:gd name="T42" fmla="*/ 729 w 3030"/>
                <a:gd name="T43" fmla="*/ 853 h 988"/>
                <a:gd name="T44" fmla="*/ 606 w 3030"/>
                <a:gd name="T45" fmla="*/ 917 h 988"/>
                <a:gd name="T46" fmla="*/ 503 w 3030"/>
                <a:gd name="T47" fmla="*/ 988 h 988"/>
                <a:gd name="T48" fmla="*/ 339 w 3030"/>
                <a:gd name="T49" fmla="*/ 925 h 988"/>
                <a:gd name="T50" fmla="*/ 202 w 3030"/>
                <a:gd name="T51" fmla="*/ 856 h 988"/>
                <a:gd name="T52" fmla="*/ 98 w 3030"/>
                <a:gd name="T53" fmla="*/ 787 h 988"/>
                <a:gd name="T54" fmla="*/ 28 w 3030"/>
                <a:gd name="T55" fmla="*/ 716 h 988"/>
                <a:gd name="T56" fmla="*/ 0 w 3030"/>
                <a:gd name="T57" fmla="*/ 650 h 988"/>
                <a:gd name="T58" fmla="*/ 10 w 3030"/>
                <a:gd name="T59" fmla="*/ 591 h 988"/>
                <a:gd name="T60" fmla="*/ 55 w 3030"/>
                <a:gd name="T61" fmla="*/ 486 h 988"/>
                <a:gd name="T62" fmla="*/ 131 w 3030"/>
                <a:gd name="T63" fmla="*/ 397 h 988"/>
                <a:gd name="T64" fmla="*/ 231 w 3030"/>
                <a:gd name="T65" fmla="*/ 321 h 988"/>
                <a:gd name="T66" fmla="*/ 354 w 3030"/>
                <a:gd name="T67" fmla="*/ 256 h 988"/>
                <a:gd name="T68" fmla="*/ 496 w 3030"/>
                <a:gd name="T69" fmla="*/ 204 h 988"/>
                <a:gd name="T70" fmla="*/ 653 w 3030"/>
                <a:gd name="T71" fmla="*/ 162 h 988"/>
                <a:gd name="T72" fmla="*/ 820 w 3030"/>
                <a:gd name="T73" fmla="*/ 126 h 988"/>
                <a:gd name="T74" fmla="*/ 998 w 3030"/>
                <a:gd name="T75" fmla="*/ 101 h 988"/>
                <a:gd name="T76" fmla="*/ 1180 w 3030"/>
                <a:gd name="T77" fmla="*/ 79 h 988"/>
                <a:gd name="T78" fmla="*/ 1362 w 3030"/>
                <a:gd name="T79" fmla="*/ 64 h 988"/>
                <a:gd name="T80" fmla="*/ 1545 w 3030"/>
                <a:gd name="T81" fmla="*/ 50 h 988"/>
                <a:gd name="T82" fmla="*/ 1719 w 3030"/>
                <a:gd name="T83" fmla="*/ 40 h 988"/>
                <a:gd name="T84" fmla="*/ 1886 w 3030"/>
                <a:gd name="T85" fmla="*/ 30 h 988"/>
                <a:gd name="T86" fmla="*/ 2039 w 3030"/>
                <a:gd name="T87" fmla="*/ 20 h 988"/>
                <a:gd name="T88" fmla="*/ 2176 w 3030"/>
                <a:gd name="T89" fmla="*/ 6 h 988"/>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Lst>
              <a:rect l="0" t="0" r="r" b="b"/>
              <a:pathLst>
                <a:path w="3030" h="988">
                  <a:moveTo>
                    <a:pt x="2244" y="0"/>
                  </a:moveTo>
                  <a:lnTo>
                    <a:pt x="2348" y="25"/>
                  </a:lnTo>
                  <a:lnTo>
                    <a:pt x="2446" y="52"/>
                  </a:lnTo>
                  <a:lnTo>
                    <a:pt x="2537" y="82"/>
                  </a:lnTo>
                  <a:lnTo>
                    <a:pt x="2622" y="114"/>
                  </a:lnTo>
                  <a:lnTo>
                    <a:pt x="2700" y="150"/>
                  </a:lnTo>
                  <a:lnTo>
                    <a:pt x="2770" y="185"/>
                  </a:lnTo>
                  <a:lnTo>
                    <a:pt x="2833" y="221"/>
                  </a:lnTo>
                  <a:lnTo>
                    <a:pt x="2887" y="260"/>
                  </a:lnTo>
                  <a:lnTo>
                    <a:pt x="2934" y="297"/>
                  </a:lnTo>
                  <a:lnTo>
                    <a:pt x="2971" y="334"/>
                  </a:lnTo>
                  <a:lnTo>
                    <a:pt x="3000" y="371"/>
                  </a:lnTo>
                  <a:lnTo>
                    <a:pt x="3020" y="408"/>
                  </a:lnTo>
                  <a:lnTo>
                    <a:pt x="3030" y="442"/>
                  </a:lnTo>
                  <a:lnTo>
                    <a:pt x="3029" y="441"/>
                  </a:lnTo>
                  <a:lnTo>
                    <a:pt x="3029" y="441"/>
                  </a:lnTo>
                  <a:lnTo>
                    <a:pt x="3015" y="468"/>
                  </a:lnTo>
                  <a:lnTo>
                    <a:pt x="2992" y="493"/>
                  </a:lnTo>
                  <a:lnTo>
                    <a:pt x="2961" y="513"/>
                  </a:lnTo>
                  <a:lnTo>
                    <a:pt x="2924" y="532"/>
                  </a:lnTo>
                  <a:lnTo>
                    <a:pt x="2879" y="547"/>
                  </a:lnTo>
                  <a:lnTo>
                    <a:pt x="2826" y="559"/>
                  </a:lnTo>
                  <a:lnTo>
                    <a:pt x="2765" y="571"/>
                  </a:lnTo>
                  <a:lnTo>
                    <a:pt x="2701" y="579"/>
                  </a:lnTo>
                  <a:lnTo>
                    <a:pt x="2629" y="586"/>
                  </a:lnTo>
                  <a:lnTo>
                    <a:pt x="2553" y="593"/>
                  </a:lnTo>
                  <a:lnTo>
                    <a:pt x="2470" y="599"/>
                  </a:lnTo>
                  <a:lnTo>
                    <a:pt x="2384" y="604"/>
                  </a:lnTo>
                  <a:lnTo>
                    <a:pt x="2291" y="610"/>
                  </a:lnTo>
                  <a:lnTo>
                    <a:pt x="2196" y="615"/>
                  </a:lnTo>
                  <a:lnTo>
                    <a:pt x="2097" y="620"/>
                  </a:lnTo>
                  <a:lnTo>
                    <a:pt x="1994" y="626"/>
                  </a:lnTo>
                  <a:lnTo>
                    <a:pt x="1887" y="633"/>
                  </a:lnTo>
                  <a:lnTo>
                    <a:pt x="1778" y="643"/>
                  </a:lnTo>
                  <a:lnTo>
                    <a:pt x="1666" y="653"/>
                  </a:lnTo>
                  <a:lnTo>
                    <a:pt x="1553" y="667"/>
                  </a:lnTo>
                  <a:lnTo>
                    <a:pt x="1437" y="682"/>
                  </a:lnTo>
                  <a:lnTo>
                    <a:pt x="1320" y="699"/>
                  </a:lnTo>
                  <a:lnTo>
                    <a:pt x="1202" y="721"/>
                  </a:lnTo>
                  <a:lnTo>
                    <a:pt x="1084" y="745"/>
                  </a:lnTo>
                  <a:lnTo>
                    <a:pt x="964" y="773"/>
                  </a:lnTo>
                  <a:lnTo>
                    <a:pt x="879" y="797"/>
                  </a:lnTo>
                  <a:lnTo>
                    <a:pt x="802" y="822"/>
                  </a:lnTo>
                  <a:lnTo>
                    <a:pt x="729" y="853"/>
                  </a:lnTo>
                  <a:lnTo>
                    <a:pt x="665" y="883"/>
                  </a:lnTo>
                  <a:lnTo>
                    <a:pt x="606" y="917"/>
                  </a:lnTo>
                  <a:lnTo>
                    <a:pt x="552" y="952"/>
                  </a:lnTo>
                  <a:lnTo>
                    <a:pt x="503" y="988"/>
                  </a:lnTo>
                  <a:lnTo>
                    <a:pt x="418" y="958"/>
                  </a:lnTo>
                  <a:lnTo>
                    <a:pt x="339" y="925"/>
                  </a:lnTo>
                  <a:lnTo>
                    <a:pt x="266" y="892"/>
                  </a:lnTo>
                  <a:lnTo>
                    <a:pt x="202" y="856"/>
                  </a:lnTo>
                  <a:lnTo>
                    <a:pt x="145" y="821"/>
                  </a:lnTo>
                  <a:lnTo>
                    <a:pt x="98" y="787"/>
                  </a:lnTo>
                  <a:lnTo>
                    <a:pt x="59" y="751"/>
                  </a:lnTo>
                  <a:lnTo>
                    <a:pt x="28" y="716"/>
                  </a:lnTo>
                  <a:lnTo>
                    <a:pt x="10" y="682"/>
                  </a:lnTo>
                  <a:lnTo>
                    <a:pt x="0" y="650"/>
                  </a:lnTo>
                  <a:lnTo>
                    <a:pt x="0" y="650"/>
                  </a:lnTo>
                  <a:lnTo>
                    <a:pt x="10" y="591"/>
                  </a:lnTo>
                  <a:lnTo>
                    <a:pt x="28" y="537"/>
                  </a:lnTo>
                  <a:lnTo>
                    <a:pt x="55" y="486"/>
                  </a:lnTo>
                  <a:lnTo>
                    <a:pt x="89" y="439"/>
                  </a:lnTo>
                  <a:lnTo>
                    <a:pt x="131" y="397"/>
                  </a:lnTo>
                  <a:lnTo>
                    <a:pt x="179" y="356"/>
                  </a:lnTo>
                  <a:lnTo>
                    <a:pt x="231" y="321"/>
                  </a:lnTo>
                  <a:lnTo>
                    <a:pt x="290" y="287"/>
                  </a:lnTo>
                  <a:lnTo>
                    <a:pt x="354" y="256"/>
                  </a:lnTo>
                  <a:lnTo>
                    <a:pt x="422" y="229"/>
                  </a:lnTo>
                  <a:lnTo>
                    <a:pt x="496" y="204"/>
                  </a:lnTo>
                  <a:lnTo>
                    <a:pt x="572" y="182"/>
                  </a:lnTo>
                  <a:lnTo>
                    <a:pt x="653" y="162"/>
                  </a:lnTo>
                  <a:lnTo>
                    <a:pt x="736" y="143"/>
                  </a:lnTo>
                  <a:lnTo>
                    <a:pt x="820" y="126"/>
                  </a:lnTo>
                  <a:lnTo>
                    <a:pt x="908" y="113"/>
                  </a:lnTo>
                  <a:lnTo>
                    <a:pt x="998" y="101"/>
                  </a:lnTo>
                  <a:lnTo>
                    <a:pt x="1089" y="89"/>
                  </a:lnTo>
                  <a:lnTo>
                    <a:pt x="1180" y="79"/>
                  </a:lnTo>
                  <a:lnTo>
                    <a:pt x="1271" y="71"/>
                  </a:lnTo>
                  <a:lnTo>
                    <a:pt x="1362" y="64"/>
                  </a:lnTo>
                  <a:lnTo>
                    <a:pt x="1453" y="57"/>
                  </a:lnTo>
                  <a:lnTo>
                    <a:pt x="1545" y="50"/>
                  </a:lnTo>
                  <a:lnTo>
                    <a:pt x="1632" y="45"/>
                  </a:lnTo>
                  <a:lnTo>
                    <a:pt x="1719" y="40"/>
                  </a:lnTo>
                  <a:lnTo>
                    <a:pt x="1803" y="35"/>
                  </a:lnTo>
                  <a:lnTo>
                    <a:pt x="1886" y="30"/>
                  </a:lnTo>
                  <a:lnTo>
                    <a:pt x="1963" y="25"/>
                  </a:lnTo>
                  <a:lnTo>
                    <a:pt x="2039" y="20"/>
                  </a:lnTo>
                  <a:lnTo>
                    <a:pt x="2110" y="13"/>
                  </a:lnTo>
                  <a:lnTo>
                    <a:pt x="2176" y="6"/>
                  </a:lnTo>
                  <a:lnTo>
                    <a:pt x="2244" y="0"/>
                  </a:lnTo>
                  <a:close/>
                </a:path>
              </a:pathLst>
            </a:custGeom>
            <a:solidFill>
              <a:schemeClr val="accent3">
                <a:lumMod val="50000"/>
              </a:schemeClr>
            </a:solidFill>
            <a:ln w="0">
              <a:noFill/>
              <a:prstDash val="solid"/>
              <a:round/>
              <a:headEnd/>
              <a:tailEnd/>
            </a:ln>
          </p:spPr>
          <p:txBody>
            <a:bodyPr vert="horz" wrap="square" lIns="91435" tIns="45717" rIns="91435" bIns="45717" numCol="1" anchor="t" anchorCtr="0" compatLnSpc="1">
              <a:prstTxWarp prst="textNoShape">
                <a:avLst/>
              </a:prstTxWarp>
            </a:bodyPr>
            <a:lstStyle/>
            <a:p>
              <a:pP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7" name="Freeform 2354"/>
            <p:cNvSpPr>
              <a:spLocks/>
            </p:cNvSpPr>
            <p:nvPr/>
          </p:nvSpPr>
          <p:spPr bwMode="auto">
            <a:xfrm>
              <a:off x="5600746" y="5145003"/>
              <a:ext cx="2214442" cy="1100078"/>
            </a:xfrm>
            <a:custGeom>
              <a:avLst/>
              <a:gdLst>
                <a:gd name="T0" fmla="*/ 2772 w 2789"/>
                <a:gd name="T1" fmla="*/ 1 h 1385"/>
                <a:gd name="T2" fmla="*/ 2776 w 2789"/>
                <a:gd name="T3" fmla="*/ 18 h 1385"/>
                <a:gd name="T4" fmla="*/ 2783 w 2789"/>
                <a:gd name="T5" fmla="*/ 52 h 1385"/>
                <a:gd name="T6" fmla="*/ 2788 w 2789"/>
                <a:gd name="T7" fmla="*/ 99 h 1385"/>
                <a:gd name="T8" fmla="*/ 2789 w 2789"/>
                <a:gd name="T9" fmla="*/ 157 h 1385"/>
                <a:gd name="T10" fmla="*/ 2784 w 2789"/>
                <a:gd name="T11" fmla="*/ 224 h 1385"/>
                <a:gd name="T12" fmla="*/ 2769 w 2789"/>
                <a:gd name="T13" fmla="*/ 297 h 1385"/>
                <a:gd name="T14" fmla="*/ 2742 w 2789"/>
                <a:gd name="T15" fmla="*/ 375 h 1385"/>
                <a:gd name="T16" fmla="*/ 2698 w 2789"/>
                <a:gd name="T17" fmla="*/ 456 h 1385"/>
                <a:gd name="T18" fmla="*/ 2637 w 2789"/>
                <a:gd name="T19" fmla="*/ 535 h 1385"/>
                <a:gd name="T20" fmla="*/ 2555 w 2789"/>
                <a:gd name="T21" fmla="*/ 615 h 1385"/>
                <a:gd name="T22" fmla="*/ 2448 w 2789"/>
                <a:gd name="T23" fmla="*/ 687 h 1385"/>
                <a:gd name="T24" fmla="*/ 2315 w 2789"/>
                <a:gd name="T25" fmla="*/ 755 h 1385"/>
                <a:gd name="T26" fmla="*/ 2153 w 2789"/>
                <a:gd name="T27" fmla="*/ 812 h 1385"/>
                <a:gd name="T28" fmla="*/ 1957 w 2789"/>
                <a:gd name="T29" fmla="*/ 860 h 1385"/>
                <a:gd name="T30" fmla="*/ 1727 w 2789"/>
                <a:gd name="T31" fmla="*/ 893 h 1385"/>
                <a:gd name="T32" fmla="*/ 1604 w 2789"/>
                <a:gd name="T33" fmla="*/ 903 h 1385"/>
                <a:gd name="T34" fmla="*/ 1467 w 2789"/>
                <a:gd name="T35" fmla="*/ 914 h 1385"/>
                <a:gd name="T36" fmla="*/ 1317 w 2789"/>
                <a:gd name="T37" fmla="*/ 922 h 1385"/>
                <a:gd name="T38" fmla="*/ 1160 w 2789"/>
                <a:gd name="T39" fmla="*/ 932 h 1385"/>
                <a:gd name="T40" fmla="*/ 1000 w 2789"/>
                <a:gd name="T41" fmla="*/ 946 h 1385"/>
                <a:gd name="T42" fmla="*/ 839 w 2789"/>
                <a:gd name="T43" fmla="*/ 963 h 1385"/>
                <a:gd name="T44" fmla="*/ 684 w 2789"/>
                <a:gd name="T45" fmla="*/ 986 h 1385"/>
                <a:gd name="T46" fmla="*/ 535 w 2789"/>
                <a:gd name="T47" fmla="*/ 1017 h 1385"/>
                <a:gd name="T48" fmla="*/ 402 w 2789"/>
                <a:gd name="T49" fmla="*/ 1057 h 1385"/>
                <a:gd name="T50" fmla="*/ 284 w 2789"/>
                <a:gd name="T51" fmla="*/ 1106 h 1385"/>
                <a:gd name="T52" fmla="*/ 186 w 2789"/>
                <a:gd name="T53" fmla="*/ 1169 h 1385"/>
                <a:gd name="T54" fmla="*/ 113 w 2789"/>
                <a:gd name="T55" fmla="*/ 1245 h 1385"/>
                <a:gd name="T56" fmla="*/ 69 w 2789"/>
                <a:gd name="T57" fmla="*/ 1334 h 1385"/>
                <a:gd name="T58" fmla="*/ 57 w 2789"/>
                <a:gd name="T59" fmla="*/ 1383 h 1385"/>
                <a:gd name="T60" fmla="*/ 49 w 2789"/>
                <a:gd name="T61" fmla="*/ 1361 h 1385"/>
                <a:gd name="T62" fmla="*/ 37 w 2789"/>
                <a:gd name="T63" fmla="*/ 1321 h 1385"/>
                <a:gd name="T64" fmla="*/ 22 w 2789"/>
                <a:gd name="T65" fmla="*/ 1265 h 1385"/>
                <a:gd name="T66" fmla="*/ 10 w 2789"/>
                <a:gd name="T67" fmla="*/ 1194 h 1385"/>
                <a:gd name="T68" fmla="*/ 2 w 2789"/>
                <a:gd name="T69" fmla="*/ 1113 h 1385"/>
                <a:gd name="T70" fmla="*/ 2 w 2789"/>
                <a:gd name="T71" fmla="*/ 1023 h 1385"/>
                <a:gd name="T72" fmla="*/ 15 w 2789"/>
                <a:gd name="T73" fmla="*/ 929 h 1385"/>
                <a:gd name="T74" fmla="*/ 42 w 2789"/>
                <a:gd name="T75" fmla="*/ 831 h 1385"/>
                <a:gd name="T76" fmla="*/ 88 w 2789"/>
                <a:gd name="T77" fmla="*/ 733 h 1385"/>
                <a:gd name="T78" fmla="*/ 155 w 2789"/>
                <a:gd name="T79" fmla="*/ 637 h 1385"/>
                <a:gd name="T80" fmla="*/ 246 w 2789"/>
                <a:gd name="T81" fmla="*/ 547 h 1385"/>
                <a:gd name="T82" fmla="*/ 368 w 2789"/>
                <a:gd name="T83" fmla="*/ 464 h 1385"/>
                <a:gd name="T84" fmla="*/ 520 w 2789"/>
                <a:gd name="T85" fmla="*/ 392 h 1385"/>
                <a:gd name="T86" fmla="*/ 706 w 2789"/>
                <a:gd name="T87" fmla="*/ 332 h 1385"/>
                <a:gd name="T88" fmla="*/ 944 w 2789"/>
                <a:gd name="T89" fmla="*/ 280 h 1385"/>
                <a:gd name="T90" fmla="*/ 1179 w 2789"/>
                <a:gd name="T91" fmla="*/ 241 h 1385"/>
                <a:gd name="T92" fmla="*/ 1408 w 2789"/>
                <a:gd name="T93" fmla="*/ 212 h 1385"/>
                <a:gd name="T94" fmla="*/ 1629 w 2789"/>
                <a:gd name="T95" fmla="*/ 192 h 1385"/>
                <a:gd name="T96" fmla="*/ 1839 w 2789"/>
                <a:gd name="T97" fmla="*/ 179 h 1385"/>
                <a:gd name="T98" fmla="*/ 2033 w 2789"/>
                <a:gd name="T99" fmla="*/ 169 h 1385"/>
                <a:gd name="T100" fmla="*/ 2212 w 2789"/>
                <a:gd name="T101" fmla="*/ 158 h 1385"/>
                <a:gd name="T102" fmla="*/ 2371 w 2789"/>
                <a:gd name="T103" fmla="*/ 145 h 1385"/>
                <a:gd name="T104" fmla="*/ 2507 w 2789"/>
                <a:gd name="T105" fmla="*/ 130 h 1385"/>
                <a:gd name="T106" fmla="*/ 2621 w 2789"/>
                <a:gd name="T107" fmla="*/ 106 h 1385"/>
                <a:gd name="T108" fmla="*/ 2703 w 2789"/>
                <a:gd name="T109" fmla="*/ 72 h 1385"/>
                <a:gd name="T110" fmla="*/ 2757 w 2789"/>
                <a:gd name="T111" fmla="*/ 27 h 138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Lst>
              <a:rect l="0" t="0" r="r" b="b"/>
              <a:pathLst>
                <a:path w="2789" h="1385">
                  <a:moveTo>
                    <a:pt x="2771" y="0"/>
                  </a:moveTo>
                  <a:lnTo>
                    <a:pt x="2772" y="1"/>
                  </a:lnTo>
                  <a:lnTo>
                    <a:pt x="2774" y="8"/>
                  </a:lnTo>
                  <a:lnTo>
                    <a:pt x="2776" y="18"/>
                  </a:lnTo>
                  <a:lnTo>
                    <a:pt x="2779" y="33"/>
                  </a:lnTo>
                  <a:lnTo>
                    <a:pt x="2783" y="52"/>
                  </a:lnTo>
                  <a:lnTo>
                    <a:pt x="2786" y="74"/>
                  </a:lnTo>
                  <a:lnTo>
                    <a:pt x="2788" y="99"/>
                  </a:lnTo>
                  <a:lnTo>
                    <a:pt x="2789" y="126"/>
                  </a:lnTo>
                  <a:lnTo>
                    <a:pt x="2789" y="157"/>
                  </a:lnTo>
                  <a:lnTo>
                    <a:pt x="2788" y="189"/>
                  </a:lnTo>
                  <a:lnTo>
                    <a:pt x="2784" y="224"/>
                  </a:lnTo>
                  <a:lnTo>
                    <a:pt x="2778" y="260"/>
                  </a:lnTo>
                  <a:lnTo>
                    <a:pt x="2769" y="297"/>
                  </a:lnTo>
                  <a:lnTo>
                    <a:pt x="2757" y="336"/>
                  </a:lnTo>
                  <a:lnTo>
                    <a:pt x="2742" y="375"/>
                  </a:lnTo>
                  <a:lnTo>
                    <a:pt x="2722" y="415"/>
                  </a:lnTo>
                  <a:lnTo>
                    <a:pt x="2698" y="456"/>
                  </a:lnTo>
                  <a:lnTo>
                    <a:pt x="2671" y="496"/>
                  </a:lnTo>
                  <a:lnTo>
                    <a:pt x="2637" y="535"/>
                  </a:lnTo>
                  <a:lnTo>
                    <a:pt x="2599" y="576"/>
                  </a:lnTo>
                  <a:lnTo>
                    <a:pt x="2555" y="615"/>
                  </a:lnTo>
                  <a:lnTo>
                    <a:pt x="2506" y="652"/>
                  </a:lnTo>
                  <a:lnTo>
                    <a:pt x="2448" y="687"/>
                  </a:lnTo>
                  <a:lnTo>
                    <a:pt x="2386" y="723"/>
                  </a:lnTo>
                  <a:lnTo>
                    <a:pt x="2315" y="755"/>
                  </a:lnTo>
                  <a:lnTo>
                    <a:pt x="2239" y="785"/>
                  </a:lnTo>
                  <a:lnTo>
                    <a:pt x="2153" y="812"/>
                  </a:lnTo>
                  <a:lnTo>
                    <a:pt x="2060" y="838"/>
                  </a:lnTo>
                  <a:lnTo>
                    <a:pt x="1957" y="860"/>
                  </a:lnTo>
                  <a:lnTo>
                    <a:pt x="1847" y="878"/>
                  </a:lnTo>
                  <a:lnTo>
                    <a:pt x="1727" y="893"/>
                  </a:lnTo>
                  <a:lnTo>
                    <a:pt x="1668" y="898"/>
                  </a:lnTo>
                  <a:lnTo>
                    <a:pt x="1604" y="903"/>
                  </a:lnTo>
                  <a:lnTo>
                    <a:pt x="1536" y="909"/>
                  </a:lnTo>
                  <a:lnTo>
                    <a:pt x="1467" y="914"/>
                  </a:lnTo>
                  <a:lnTo>
                    <a:pt x="1393" y="917"/>
                  </a:lnTo>
                  <a:lnTo>
                    <a:pt x="1317" y="922"/>
                  </a:lnTo>
                  <a:lnTo>
                    <a:pt x="1239" y="927"/>
                  </a:lnTo>
                  <a:lnTo>
                    <a:pt x="1160" y="932"/>
                  </a:lnTo>
                  <a:lnTo>
                    <a:pt x="1079" y="939"/>
                  </a:lnTo>
                  <a:lnTo>
                    <a:pt x="1000" y="946"/>
                  </a:lnTo>
                  <a:lnTo>
                    <a:pt x="919" y="954"/>
                  </a:lnTo>
                  <a:lnTo>
                    <a:pt x="839" y="963"/>
                  </a:lnTo>
                  <a:lnTo>
                    <a:pt x="760" y="974"/>
                  </a:lnTo>
                  <a:lnTo>
                    <a:pt x="684" y="986"/>
                  </a:lnTo>
                  <a:lnTo>
                    <a:pt x="608" y="1001"/>
                  </a:lnTo>
                  <a:lnTo>
                    <a:pt x="535" y="1017"/>
                  </a:lnTo>
                  <a:lnTo>
                    <a:pt x="466" y="1035"/>
                  </a:lnTo>
                  <a:lnTo>
                    <a:pt x="402" y="1057"/>
                  </a:lnTo>
                  <a:lnTo>
                    <a:pt x="339" y="1081"/>
                  </a:lnTo>
                  <a:lnTo>
                    <a:pt x="284" y="1106"/>
                  </a:lnTo>
                  <a:lnTo>
                    <a:pt x="231" y="1137"/>
                  </a:lnTo>
                  <a:lnTo>
                    <a:pt x="186" y="1169"/>
                  </a:lnTo>
                  <a:lnTo>
                    <a:pt x="145" y="1204"/>
                  </a:lnTo>
                  <a:lnTo>
                    <a:pt x="113" y="1245"/>
                  </a:lnTo>
                  <a:lnTo>
                    <a:pt x="88" y="1287"/>
                  </a:lnTo>
                  <a:lnTo>
                    <a:pt x="69" y="1334"/>
                  </a:lnTo>
                  <a:lnTo>
                    <a:pt x="59" y="1385"/>
                  </a:lnTo>
                  <a:lnTo>
                    <a:pt x="57" y="1383"/>
                  </a:lnTo>
                  <a:lnTo>
                    <a:pt x="54" y="1375"/>
                  </a:lnTo>
                  <a:lnTo>
                    <a:pt x="49" y="1361"/>
                  </a:lnTo>
                  <a:lnTo>
                    <a:pt x="44" y="1343"/>
                  </a:lnTo>
                  <a:lnTo>
                    <a:pt x="37" y="1321"/>
                  </a:lnTo>
                  <a:lnTo>
                    <a:pt x="29" y="1294"/>
                  </a:lnTo>
                  <a:lnTo>
                    <a:pt x="22" y="1265"/>
                  </a:lnTo>
                  <a:lnTo>
                    <a:pt x="15" y="1231"/>
                  </a:lnTo>
                  <a:lnTo>
                    <a:pt x="10" y="1194"/>
                  </a:lnTo>
                  <a:lnTo>
                    <a:pt x="5" y="1155"/>
                  </a:lnTo>
                  <a:lnTo>
                    <a:pt x="2" y="1113"/>
                  </a:lnTo>
                  <a:lnTo>
                    <a:pt x="0" y="1069"/>
                  </a:lnTo>
                  <a:lnTo>
                    <a:pt x="2" y="1023"/>
                  </a:lnTo>
                  <a:lnTo>
                    <a:pt x="7" y="976"/>
                  </a:lnTo>
                  <a:lnTo>
                    <a:pt x="15" y="929"/>
                  </a:lnTo>
                  <a:lnTo>
                    <a:pt x="27" y="880"/>
                  </a:lnTo>
                  <a:lnTo>
                    <a:pt x="42" y="831"/>
                  </a:lnTo>
                  <a:lnTo>
                    <a:pt x="62" y="782"/>
                  </a:lnTo>
                  <a:lnTo>
                    <a:pt x="88" y="733"/>
                  </a:lnTo>
                  <a:lnTo>
                    <a:pt x="118" y="684"/>
                  </a:lnTo>
                  <a:lnTo>
                    <a:pt x="155" y="637"/>
                  </a:lnTo>
                  <a:lnTo>
                    <a:pt x="198" y="591"/>
                  </a:lnTo>
                  <a:lnTo>
                    <a:pt x="246" y="547"/>
                  </a:lnTo>
                  <a:lnTo>
                    <a:pt x="304" y="503"/>
                  </a:lnTo>
                  <a:lnTo>
                    <a:pt x="368" y="464"/>
                  </a:lnTo>
                  <a:lnTo>
                    <a:pt x="439" y="425"/>
                  </a:lnTo>
                  <a:lnTo>
                    <a:pt x="520" y="392"/>
                  </a:lnTo>
                  <a:lnTo>
                    <a:pt x="608" y="359"/>
                  </a:lnTo>
                  <a:lnTo>
                    <a:pt x="706" y="332"/>
                  </a:lnTo>
                  <a:lnTo>
                    <a:pt x="826" y="304"/>
                  </a:lnTo>
                  <a:lnTo>
                    <a:pt x="944" y="280"/>
                  </a:lnTo>
                  <a:lnTo>
                    <a:pt x="1062" y="258"/>
                  </a:lnTo>
                  <a:lnTo>
                    <a:pt x="1179" y="241"/>
                  </a:lnTo>
                  <a:lnTo>
                    <a:pt x="1295" y="226"/>
                  </a:lnTo>
                  <a:lnTo>
                    <a:pt x="1408" y="212"/>
                  </a:lnTo>
                  <a:lnTo>
                    <a:pt x="1520" y="202"/>
                  </a:lnTo>
                  <a:lnTo>
                    <a:pt x="1629" y="192"/>
                  </a:lnTo>
                  <a:lnTo>
                    <a:pt x="1736" y="185"/>
                  </a:lnTo>
                  <a:lnTo>
                    <a:pt x="1839" y="179"/>
                  </a:lnTo>
                  <a:lnTo>
                    <a:pt x="1938" y="174"/>
                  </a:lnTo>
                  <a:lnTo>
                    <a:pt x="2033" y="169"/>
                  </a:lnTo>
                  <a:lnTo>
                    <a:pt x="2126" y="163"/>
                  </a:lnTo>
                  <a:lnTo>
                    <a:pt x="2212" y="158"/>
                  </a:lnTo>
                  <a:lnTo>
                    <a:pt x="2295" y="152"/>
                  </a:lnTo>
                  <a:lnTo>
                    <a:pt x="2371" y="145"/>
                  </a:lnTo>
                  <a:lnTo>
                    <a:pt x="2443" y="138"/>
                  </a:lnTo>
                  <a:lnTo>
                    <a:pt x="2507" y="130"/>
                  </a:lnTo>
                  <a:lnTo>
                    <a:pt x="2568" y="118"/>
                  </a:lnTo>
                  <a:lnTo>
                    <a:pt x="2621" y="106"/>
                  </a:lnTo>
                  <a:lnTo>
                    <a:pt x="2666" y="91"/>
                  </a:lnTo>
                  <a:lnTo>
                    <a:pt x="2703" y="72"/>
                  </a:lnTo>
                  <a:lnTo>
                    <a:pt x="2734" y="52"/>
                  </a:lnTo>
                  <a:lnTo>
                    <a:pt x="2757" y="27"/>
                  </a:lnTo>
                  <a:lnTo>
                    <a:pt x="2771" y="0"/>
                  </a:lnTo>
                  <a:close/>
                </a:path>
              </a:pathLst>
            </a:custGeom>
            <a:solidFill>
              <a:schemeClr val="accent3"/>
            </a:solidFill>
            <a:ln w="25400" cap="flat" cmpd="sng" algn="ctr">
              <a:noFill/>
              <a:prstDash val="solid"/>
            </a:ln>
            <a:effectLst/>
          </p:spPr>
          <p:txBody>
            <a:bodyPr rot="0" spcFirstLastPara="0" vertOverflow="overflow" horzOverflow="overflow" vert="horz" wrap="square" lIns="96412" tIns="48205" rIns="96412" bIns="48205" numCol="1" spcCol="0" rtlCol="0" fromWordArt="0" anchor="ctr" anchorCtr="0" forceAA="0" compatLnSpc="1">
              <a:prstTxWarp prst="textNoShape">
                <a:avLst/>
              </a:prstTxWarp>
              <a:noAutofit/>
            </a:bodyPr>
            <a:lstStyle/>
            <a:p>
              <a:pPr algn="ctr">
                <a:lnSpc>
                  <a:spcPct val="120000"/>
                </a:lnSpc>
              </a:pPr>
              <a:endParaRPr lang="zh-CN" altLang="en-US" sz="2001" kern="0">
                <a:solidFill>
                  <a:sysClr val="window" lastClr="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8" name="Freeform 2355"/>
            <p:cNvSpPr>
              <a:spLocks/>
            </p:cNvSpPr>
            <p:nvPr/>
          </p:nvSpPr>
          <p:spPr bwMode="auto">
            <a:xfrm>
              <a:off x="5349935" y="3887773"/>
              <a:ext cx="2890680" cy="1438196"/>
            </a:xfrm>
            <a:custGeom>
              <a:avLst/>
              <a:gdLst>
                <a:gd name="T0" fmla="*/ 3620 w 3642"/>
                <a:gd name="T1" fmla="*/ 8 h 1811"/>
                <a:gd name="T2" fmla="*/ 3630 w 3642"/>
                <a:gd name="T3" fmla="*/ 52 h 1811"/>
                <a:gd name="T4" fmla="*/ 3640 w 3642"/>
                <a:gd name="T5" fmla="*/ 127 h 1811"/>
                <a:gd name="T6" fmla="*/ 3640 w 3642"/>
                <a:gd name="T7" fmla="*/ 226 h 1811"/>
                <a:gd name="T8" fmla="*/ 3625 w 3642"/>
                <a:gd name="T9" fmla="*/ 343 h 1811"/>
                <a:gd name="T10" fmla="*/ 3586 w 3642"/>
                <a:gd name="T11" fmla="*/ 473 h 1811"/>
                <a:gd name="T12" fmla="*/ 3515 w 3642"/>
                <a:gd name="T13" fmla="*/ 608 h 1811"/>
                <a:gd name="T14" fmla="*/ 3402 w 3642"/>
                <a:gd name="T15" fmla="*/ 743 h 1811"/>
                <a:gd name="T16" fmla="*/ 3242 w 3642"/>
                <a:gd name="T17" fmla="*/ 870 h 1811"/>
                <a:gd name="T18" fmla="*/ 3025 w 3642"/>
                <a:gd name="T19" fmla="*/ 985 h 1811"/>
                <a:gd name="T20" fmla="*/ 2743 w 3642"/>
                <a:gd name="T21" fmla="*/ 1081 h 1811"/>
                <a:gd name="T22" fmla="*/ 2389 w 3642"/>
                <a:gd name="T23" fmla="*/ 1152 h 1811"/>
                <a:gd name="T24" fmla="*/ 2115 w 3642"/>
                <a:gd name="T25" fmla="*/ 1181 h 1811"/>
                <a:gd name="T26" fmla="*/ 1879 w 3642"/>
                <a:gd name="T27" fmla="*/ 1196 h 1811"/>
                <a:gd name="T28" fmla="*/ 1621 w 3642"/>
                <a:gd name="T29" fmla="*/ 1211 h 1811"/>
                <a:gd name="T30" fmla="*/ 1347 w 3642"/>
                <a:gd name="T31" fmla="*/ 1232 h 1811"/>
                <a:gd name="T32" fmla="*/ 1074 w 3642"/>
                <a:gd name="T33" fmla="*/ 1262 h 1811"/>
                <a:gd name="T34" fmla="*/ 812 w 3642"/>
                <a:gd name="T35" fmla="*/ 1304 h 1811"/>
                <a:gd name="T36" fmla="*/ 572 w 3642"/>
                <a:gd name="T37" fmla="*/ 1365 h 1811"/>
                <a:gd name="T38" fmla="*/ 366 w 3642"/>
                <a:gd name="T39" fmla="*/ 1448 h 1811"/>
                <a:gd name="T40" fmla="*/ 207 w 3642"/>
                <a:gd name="T41" fmla="*/ 1558 h 1811"/>
                <a:gd name="T42" fmla="*/ 104 w 3642"/>
                <a:gd name="T43" fmla="*/ 1698 h 1811"/>
                <a:gd name="T44" fmla="*/ 74 w 3642"/>
                <a:gd name="T45" fmla="*/ 1808 h 1811"/>
                <a:gd name="T46" fmla="*/ 60 w 3642"/>
                <a:gd name="T47" fmla="*/ 1771 h 1811"/>
                <a:gd name="T48" fmla="*/ 37 w 3642"/>
                <a:gd name="T49" fmla="*/ 1693 h 1811"/>
                <a:gd name="T50" fmla="*/ 15 w 3642"/>
                <a:gd name="T51" fmla="*/ 1583 h 1811"/>
                <a:gd name="T52" fmla="*/ 0 w 3642"/>
                <a:gd name="T53" fmla="*/ 1449 h 1811"/>
                <a:gd name="T54" fmla="*/ 5 w 3642"/>
                <a:gd name="T55" fmla="*/ 1297 h 1811"/>
                <a:gd name="T56" fmla="*/ 37 w 3642"/>
                <a:gd name="T57" fmla="*/ 1137 h 1811"/>
                <a:gd name="T58" fmla="*/ 104 w 3642"/>
                <a:gd name="T59" fmla="*/ 973 h 1811"/>
                <a:gd name="T60" fmla="*/ 217 w 3642"/>
                <a:gd name="T61" fmla="*/ 813 h 1811"/>
                <a:gd name="T62" fmla="*/ 386 w 3642"/>
                <a:gd name="T63" fmla="*/ 666 h 1811"/>
                <a:gd name="T64" fmla="*/ 618 w 3642"/>
                <a:gd name="T65" fmla="*/ 537 h 1811"/>
                <a:gd name="T66" fmla="*/ 922 w 3642"/>
                <a:gd name="T67" fmla="*/ 434 h 1811"/>
                <a:gd name="T68" fmla="*/ 1335 w 3642"/>
                <a:gd name="T69" fmla="*/ 348 h 1811"/>
                <a:gd name="T70" fmla="*/ 1742 w 3642"/>
                <a:gd name="T71" fmla="*/ 289 h 1811"/>
                <a:gd name="T72" fmla="*/ 2131 w 3642"/>
                <a:gd name="T73" fmla="*/ 252 h 1811"/>
                <a:gd name="T74" fmla="*/ 2492 w 3642"/>
                <a:gd name="T75" fmla="*/ 230 h 1811"/>
                <a:gd name="T76" fmla="*/ 2819 w 3642"/>
                <a:gd name="T77" fmla="*/ 211 h 1811"/>
                <a:gd name="T78" fmla="*/ 3101 w 3642"/>
                <a:gd name="T79" fmla="*/ 191 h 1811"/>
                <a:gd name="T80" fmla="*/ 3333 w 3642"/>
                <a:gd name="T81" fmla="*/ 159 h 1811"/>
                <a:gd name="T82" fmla="*/ 3502 w 3642"/>
                <a:gd name="T83" fmla="*/ 110 h 1811"/>
                <a:gd name="T84" fmla="*/ 3601 w 3642"/>
                <a:gd name="T85" fmla="*/ 32 h 18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Lst>
              <a:rect l="0" t="0" r="r" b="b"/>
              <a:pathLst>
                <a:path w="3642" h="1811">
                  <a:moveTo>
                    <a:pt x="3618" y="0"/>
                  </a:moveTo>
                  <a:lnTo>
                    <a:pt x="3618" y="2"/>
                  </a:lnTo>
                  <a:lnTo>
                    <a:pt x="3620" y="8"/>
                  </a:lnTo>
                  <a:lnTo>
                    <a:pt x="3623" y="18"/>
                  </a:lnTo>
                  <a:lnTo>
                    <a:pt x="3627" y="34"/>
                  </a:lnTo>
                  <a:lnTo>
                    <a:pt x="3630" y="52"/>
                  </a:lnTo>
                  <a:lnTo>
                    <a:pt x="3633" y="74"/>
                  </a:lnTo>
                  <a:lnTo>
                    <a:pt x="3637" y="98"/>
                  </a:lnTo>
                  <a:lnTo>
                    <a:pt x="3640" y="127"/>
                  </a:lnTo>
                  <a:lnTo>
                    <a:pt x="3642" y="157"/>
                  </a:lnTo>
                  <a:lnTo>
                    <a:pt x="3642" y="191"/>
                  </a:lnTo>
                  <a:lnTo>
                    <a:pt x="3640" y="226"/>
                  </a:lnTo>
                  <a:lnTo>
                    <a:pt x="3638" y="263"/>
                  </a:lnTo>
                  <a:lnTo>
                    <a:pt x="3633" y="302"/>
                  </a:lnTo>
                  <a:lnTo>
                    <a:pt x="3625" y="343"/>
                  </a:lnTo>
                  <a:lnTo>
                    <a:pt x="3616" y="385"/>
                  </a:lnTo>
                  <a:lnTo>
                    <a:pt x="3603" y="429"/>
                  </a:lnTo>
                  <a:lnTo>
                    <a:pt x="3586" y="473"/>
                  </a:lnTo>
                  <a:lnTo>
                    <a:pt x="3566" y="517"/>
                  </a:lnTo>
                  <a:lnTo>
                    <a:pt x="3542" y="562"/>
                  </a:lnTo>
                  <a:lnTo>
                    <a:pt x="3515" y="608"/>
                  </a:lnTo>
                  <a:lnTo>
                    <a:pt x="3483" y="654"/>
                  </a:lnTo>
                  <a:lnTo>
                    <a:pt x="3446" y="698"/>
                  </a:lnTo>
                  <a:lnTo>
                    <a:pt x="3402" y="743"/>
                  </a:lnTo>
                  <a:lnTo>
                    <a:pt x="3355" y="785"/>
                  </a:lnTo>
                  <a:lnTo>
                    <a:pt x="3302" y="829"/>
                  </a:lnTo>
                  <a:lnTo>
                    <a:pt x="3242" y="870"/>
                  </a:lnTo>
                  <a:lnTo>
                    <a:pt x="3176" y="911"/>
                  </a:lnTo>
                  <a:lnTo>
                    <a:pt x="3105" y="949"/>
                  </a:lnTo>
                  <a:lnTo>
                    <a:pt x="3025" y="985"/>
                  </a:lnTo>
                  <a:lnTo>
                    <a:pt x="2939" y="1020"/>
                  </a:lnTo>
                  <a:lnTo>
                    <a:pt x="2845" y="1052"/>
                  </a:lnTo>
                  <a:lnTo>
                    <a:pt x="2743" y="1081"/>
                  </a:lnTo>
                  <a:lnTo>
                    <a:pt x="2634" y="1108"/>
                  </a:lnTo>
                  <a:lnTo>
                    <a:pt x="2515" y="1132"/>
                  </a:lnTo>
                  <a:lnTo>
                    <a:pt x="2389" y="1152"/>
                  </a:lnTo>
                  <a:lnTo>
                    <a:pt x="2252" y="1167"/>
                  </a:lnTo>
                  <a:lnTo>
                    <a:pt x="2186" y="1174"/>
                  </a:lnTo>
                  <a:lnTo>
                    <a:pt x="2115" y="1181"/>
                  </a:lnTo>
                  <a:lnTo>
                    <a:pt x="2039" y="1186"/>
                  </a:lnTo>
                  <a:lnTo>
                    <a:pt x="1962" y="1191"/>
                  </a:lnTo>
                  <a:lnTo>
                    <a:pt x="1879" y="1196"/>
                  </a:lnTo>
                  <a:lnTo>
                    <a:pt x="1795" y="1201"/>
                  </a:lnTo>
                  <a:lnTo>
                    <a:pt x="1708" y="1206"/>
                  </a:lnTo>
                  <a:lnTo>
                    <a:pt x="1621" y="1211"/>
                  </a:lnTo>
                  <a:lnTo>
                    <a:pt x="1529" y="1218"/>
                  </a:lnTo>
                  <a:lnTo>
                    <a:pt x="1438" y="1225"/>
                  </a:lnTo>
                  <a:lnTo>
                    <a:pt x="1347" y="1232"/>
                  </a:lnTo>
                  <a:lnTo>
                    <a:pt x="1256" y="1240"/>
                  </a:lnTo>
                  <a:lnTo>
                    <a:pt x="1165" y="1250"/>
                  </a:lnTo>
                  <a:lnTo>
                    <a:pt x="1074" y="1262"/>
                  </a:lnTo>
                  <a:lnTo>
                    <a:pt x="984" y="1274"/>
                  </a:lnTo>
                  <a:lnTo>
                    <a:pt x="896" y="1287"/>
                  </a:lnTo>
                  <a:lnTo>
                    <a:pt x="812" y="1304"/>
                  </a:lnTo>
                  <a:lnTo>
                    <a:pt x="729" y="1323"/>
                  </a:lnTo>
                  <a:lnTo>
                    <a:pt x="648" y="1343"/>
                  </a:lnTo>
                  <a:lnTo>
                    <a:pt x="572" y="1365"/>
                  </a:lnTo>
                  <a:lnTo>
                    <a:pt x="498" y="1390"/>
                  </a:lnTo>
                  <a:lnTo>
                    <a:pt x="430" y="1417"/>
                  </a:lnTo>
                  <a:lnTo>
                    <a:pt x="366" y="1448"/>
                  </a:lnTo>
                  <a:lnTo>
                    <a:pt x="307" y="1482"/>
                  </a:lnTo>
                  <a:lnTo>
                    <a:pt x="255" y="1517"/>
                  </a:lnTo>
                  <a:lnTo>
                    <a:pt x="207" y="1558"/>
                  </a:lnTo>
                  <a:lnTo>
                    <a:pt x="165" y="1600"/>
                  </a:lnTo>
                  <a:lnTo>
                    <a:pt x="131" y="1647"/>
                  </a:lnTo>
                  <a:lnTo>
                    <a:pt x="104" y="1698"/>
                  </a:lnTo>
                  <a:lnTo>
                    <a:pt x="86" y="1752"/>
                  </a:lnTo>
                  <a:lnTo>
                    <a:pt x="76" y="1811"/>
                  </a:lnTo>
                  <a:lnTo>
                    <a:pt x="74" y="1808"/>
                  </a:lnTo>
                  <a:lnTo>
                    <a:pt x="71" y="1799"/>
                  </a:lnTo>
                  <a:lnTo>
                    <a:pt x="66" y="1787"/>
                  </a:lnTo>
                  <a:lnTo>
                    <a:pt x="60" y="1771"/>
                  </a:lnTo>
                  <a:lnTo>
                    <a:pt x="54" y="1749"/>
                  </a:lnTo>
                  <a:lnTo>
                    <a:pt x="45" y="1722"/>
                  </a:lnTo>
                  <a:lnTo>
                    <a:pt x="37" y="1693"/>
                  </a:lnTo>
                  <a:lnTo>
                    <a:pt x="28" y="1659"/>
                  </a:lnTo>
                  <a:lnTo>
                    <a:pt x="22" y="1624"/>
                  </a:lnTo>
                  <a:lnTo>
                    <a:pt x="15" y="1583"/>
                  </a:lnTo>
                  <a:lnTo>
                    <a:pt x="8" y="1541"/>
                  </a:lnTo>
                  <a:lnTo>
                    <a:pt x="3" y="1497"/>
                  </a:lnTo>
                  <a:lnTo>
                    <a:pt x="0" y="1449"/>
                  </a:lnTo>
                  <a:lnTo>
                    <a:pt x="0" y="1400"/>
                  </a:lnTo>
                  <a:lnTo>
                    <a:pt x="1" y="1350"/>
                  </a:lnTo>
                  <a:lnTo>
                    <a:pt x="5" y="1297"/>
                  </a:lnTo>
                  <a:lnTo>
                    <a:pt x="11" y="1245"/>
                  </a:lnTo>
                  <a:lnTo>
                    <a:pt x="22" y="1191"/>
                  </a:lnTo>
                  <a:lnTo>
                    <a:pt x="37" y="1137"/>
                  </a:lnTo>
                  <a:lnTo>
                    <a:pt x="55" y="1083"/>
                  </a:lnTo>
                  <a:lnTo>
                    <a:pt x="77" y="1027"/>
                  </a:lnTo>
                  <a:lnTo>
                    <a:pt x="104" y="973"/>
                  </a:lnTo>
                  <a:lnTo>
                    <a:pt x="136" y="919"/>
                  </a:lnTo>
                  <a:lnTo>
                    <a:pt x="175" y="865"/>
                  </a:lnTo>
                  <a:lnTo>
                    <a:pt x="217" y="813"/>
                  </a:lnTo>
                  <a:lnTo>
                    <a:pt x="268" y="762"/>
                  </a:lnTo>
                  <a:lnTo>
                    <a:pt x="324" y="713"/>
                  </a:lnTo>
                  <a:lnTo>
                    <a:pt x="386" y="666"/>
                  </a:lnTo>
                  <a:lnTo>
                    <a:pt x="456" y="620"/>
                  </a:lnTo>
                  <a:lnTo>
                    <a:pt x="532" y="578"/>
                  </a:lnTo>
                  <a:lnTo>
                    <a:pt x="618" y="537"/>
                  </a:lnTo>
                  <a:lnTo>
                    <a:pt x="711" y="500"/>
                  </a:lnTo>
                  <a:lnTo>
                    <a:pt x="810" y="466"/>
                  </a:lnTo>
                  <a:lnTo>
                    <a:pt x="922" y="434"/>
                  </a:lnTo>
                  <a:lnTo>
                    <a:pt x="1060" y="402"/>
                  </a:lnTo>
                  <a:lnTo>
                    <a:pt x="1198" y="373"/>
                  </a:lnTo>
                  <a:lnTo>
                    <a:pt x="1335" y="348"/>
                  </a:lnTo>
                  <a:lnTo>
                    <a:pt x="1472" y="324"/>
                  </a:lnTo>
                  <a:lnTo>
                    <a:pt x="1609" y="306"/>
                  </a:lnTo>
                  <a:lnTo>
                    <a:pt x="1742" y="289"/>
                  </a:lnTo>
                  <a:lnTo>
                    <a:pt x="1874" y="275"/>
                  </a:lnTo>
                  <a:lnTo>
                    <a:pt x="2004" y="263"/>
                  </a:lnTo>
                  <a:lnTo>
                    <a:pt x="2131" y="252"/>
                  </a:lnTo>
                  <a:lnTo>
                    <a:pt x="2254" y="243"/>
                  </a:lnTo>
                  <a:lnTo>
                    <a:pt x="2375" y="236"/>
                  </a:lnTo>
                  <a:lnTo>
                    <a:pt x="2492" y="230"/>
                  </a:lnTo>
                  <a:lnTo>
                    <a:pt x="2605" y="223"/>
                  </a:lnTo>
                  <a:lnTo>
                    <a:pt x="2715" y="218"/>
                  </a:lnTo>
                  <a:lnTo>
                    <a:pt x="2819" y="211"/>
                  </a:lnTo>
                  <a:lnTo>
                    <a:pt x="2919" y="204"/>
                  </a:lnTo>
                  <a:lnTo>
                    <a:pt x="3014" y="198"/>
                  </a:lnTo>
                  <a:lnTo>
                    <a:pt x="3101" y="191"/>
                  </a:lnTo>
                  <a:lnTo>
                    <a:pt x="3186" y="182"/>
                  </a:lnTo>
                  <a:lnTo>
                    <a:pt x="3262" y="172"/>
                  </a:lnTo>
                  <a:lnTo>
                    <a:pt x="3333" y="159"/>
                  </a:lnTo>
                  <a:lnTo>
                    <a:pt x="3397" y="145"/>
                  </a:lnTo>
                  <a:lnTo>
                    <a:pt x="3453" y="128"/>
                  </a:lnTo>
                  <a:lnTo>
                    <a:pt x="3502" y="110"/>
                  </a:lnTo>
                  <a:lnTo>
                    <a:pt x="3544" y="88"/>
                  </a:lnTo>
                  <a:lnTo>
                    <a:pt x="3576" y="61"/>
                  </a:lnTo>
                  <a:lnTo>
                    <a:pt x="3601" y="32"/>
                  </a:lnTo>
                  <a:lnTo>
                    <a:pt x="3618" y="0"/>
                  </a:lnTo>
                  <a:close/>
                </a:path>
              </a:pathLst>
            </a:custGeom>
            <a:solidFill>
              <a:schemeClr val="accent2"/>
            </a:solidFill>
            <a:ln w="25400" cap="flat" cmpd="sng" algn="ctr">
              <a:noFill/>
              <a:prstDash val="solid"/>
            </a:ln>
            <a:effectLst/>
          </p:spPr>
          <p:txBody>
            <a:bodyPr rot="0" spcFirstLastPara="0" vertOverflow="overflow" horzOverflow="overflow" vert="horz" wrap="square" lIns="96412" tIns="48205" rIns="96412" bIns="48205" numCol="1" spcCol="0" rtlCol="0" fromWordArt="0" anchor="ctr" anchorCtr="0" forceAA="0" compatLnSpc="1">
              <a:prstTxWarp prst="textNoShape">
                <a:avLst/>
              </a:prstTxWarp>
              <a:noAutofit/>
            </a:bodyPr>
            <a:lstStyle/>
            <a:p>
              <a:pPr algn="ctr">
                <a:lnSpc>
                  <a:spcPct val="120000"/>
                </a:lnSpc>
              </a:pPr>
              <a:endParaRPr lang="zh-CN" altLang="en-US" sz="2001" kern="0">
                <a:solidFill>
                  <a:sysClr val="window" lastClr="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4149" name="Freeform 2356"/>
            <p:cNvSpPr>
              <a:spLocks/>
            </p:cNvSpPr>
            <p:nvPr/>
          </p:nvSpPr>
          <p:spPr bwMode="auto">
            <a:xfrm>
              <a:off x="4932445" y="2451165"/>
              <a:ext cx="3706610" cy="1844574"/>
            </a:xfrm>
            <a:custGeom>
              <a:avLst/>
              <a:gdLst>
                <a:gd name="T0" fmla="*/ 4642 w 4670"/>
                <a:gd name="T1" fmla="*/ 10 h 2325"/>
                <a:gd name="T2" fmla="*/ 4652 w 4670"/>
                <a:gd name="T3" fmla="*/ 54 h 2325"/>
                <a:gd name="T4" fmla="*/ 4664 w 4670"/>
                <a:gd name="T5" fmla="*/ 128 h 2325"/>
                <a:gd name="T6" fmla="*/ 4670 w 4670"/>
                <a:gd name="T7" fmla="*/ 230 h 2325"/>
                <a:gd name="T8" fmla="*/ 4664 w 4670"/>
                <a:gd name="T9" fmla="*/ 353 h 2325"/>
                <a:gd name="T10" fmla="*/ 4638 w 4670"/>
                <a:gd name="T11" fmla="*/ 492 h 2325"/>
                <a:gd name="T12" fmla="*/ 4586 w 4670"/>
                <a:gd name="T13" fmla="*/ 640 h 2325"/>
                <a:gd name="T14" fmla="*/ 4501 w 4670"/>
                <a:gd name="T15" fmla="*/ 792 h 2325"/>
                <a:gd name="T16" fmla="*/ 4375 w 4670"/>
                <a:gd name="T17" fmla="*/ 945 h 2325"/>
                <a:gd name="T18" fmla="*/ 4201 w 4670"/>
                <a:gd name="T19" fmla="*/ 1090 h 2325"/>
                <a:gd name="T20" fmla="*/ 3973 w 4670"/>
                <a:gd name="T21" fmla="*/ 1223 h 2325"/>
                <a:gd name="T22" fmla="*/ 3683 w 4670"/>
                <a:gd name="T23" fmla="*/ 1340 h 2325"/>
                <a:gd name="T24" fmla="*/ 3325 w 4670"/>
                <a:gd name="T25" fmla="*/ 1434 h 2325"/>
                <a:gd name="T26" fmla="*/ 2891 w 4670"/>
                <a:gd name="T27" fmla="*/ 1500 h 2325"/>
                <a:gd name="T28" fmla="*/ 2651 w 4670"/>
                <a:gd name="T29" fmla="*/ 1521 h 2325"/>
                <a:gd name="T30" fmla="*/ 2377 w 4670"/>
                <a:gd name="T31" fmla="*/ 1538 h 2325"/>
                <a:gd name="T32" fmla="*/ 2082 w 4670"/>
                <a:gd name="T33" fmla="*/ 1556 h 2325"/>
                <a:gd name="T34" fmla="*/ 1773 w 4670"/>
                <a:gd name="T35" fmla="*/ 1578 h 2325"/>
                <a:gd name="T36" fmla="*/ 1461 w 4670"/>
                <a:gd name="T37" fmla="*/ 1610 h 2325"/>
                <a:gd name="T38" fmla="*/ 1157 w 4670"/>
                <a:gd name="T39" fmla="*/ 1654 h 2325"/>
                <a:gd name="T40" fmla="*/ 873 w 4670"/>
                <a:gd name="T41" fmla="*/ 1713 h 2325"/>
                <a:gd name="T42" fmla="*/ 616 w 4670"/>
                <a:gd name="T43" fmla="*/ 1794 h 2325"/>
                <a:gd name="T44" fmla="*/ 400 w 4670"/>
                <a:gd name="T45" fmla="*/ 1899 h 2325"/>
                <a:gd name="T46" fmla="*/ 235 w 4670"/>
                <a:gd name="T47" fmla="*/ 2031 h 2325"/>
                <a:gd name="T48" fmla="*/ 128 w 4670"/>
                <a:gd name="T49" fmla="*/ 2196 h 2325"/>
                <a:gd name="T50" fmla="*/ 96 w 4670"/>
                <a:gd name="T51" fmla="*/ 2323 h 2325"/>
                <a:gd name="T52" fmla="*/ 81 w 4670"/>
                <a:gd name="T53" fmla="*/ 2283 h 2325"/>
                <a:gd name="T54" fmla="*/ 56 w 4670"/>
                <a:gd name="T55" fmla="*/ 2203 h 2325"/>
                <a:gd name="T56" fmla="*/ 29 w 4670"/>
                <a:gd name="T57" fmla="*/ 2087 h 2325"/>
                <a:gd name="T58" fmla="*/ 7 w 4670"/>
                <a:gd name="T59" fmla="*/ 1943 h 2325"/>
                <a:gd name="T60" fmla="*/ 0 w 4670"/>
                <a:gd name="T61" fmla="*/ 1779 h 2325"/>
                <a:gd name="T62" fmla="*/ 15 w 4670"/>
                <a:gd name="T63" fmla="*/ 1600 h 2325"/>
                <a:gd name="T64" fmla="*/ 62 w 4670"/>
                <a:gd name="T65" fmla="*/ 1413 h 2325"/>
                <a:gd name="T66" fmla="*/ 149 w 4670"/>
                <a:gd name="T67" fmla="*/ 1225 h 2325"/>
                <a:gd name="T68" fmla="*/ 284 w 4670"/>
                <a:gd name="T69" fmla="*/ 1041 h 2325"/>
                <a:gd name="T70" fmla="*/ 473 w 4670"/>
                <a:gd name="T71" fmla="*/ 872 h 2325"/>
                <a:gd name="T72" fmla="*/ 728 w 4670"/>
                <a:gd name="T73" fmla="*/ 720 h 2325"/>
                <a:gd name="T74" fmla="*/ 1055 w 4670"/>
                <a:gd name="T75" fmla="*/ 595 h 2325"/>
                <a:gd name="T76" fmla="*/ 1493 w 4670"/>
                <a:gd name="T77" fmla="*/ 488 h 2325"/>
                <a:gd name="T78" fmla="*/ 1955 w 4670"/>
                <a:gd name="T79" fmla="*/ 409 h 2325"/>
                <a:gd name="T80" fmla="*/ 2404 w 4670"/>
                <a:gd name="T81" fmla="*/ 355 h 2325"/>
                <a:gd name="T82" fmla="*/ 2833 w 4670"/>
                <a:gd name="T83" fmla="*/ 318 h 2325"/>
                <a:gd name="T84" fmla="*/ 3233 w 4670"/>
                <a:gd name="T85" fmla="*/ 294 h 2325"/>
                <a:gd name="T86" fmla="*/ 3600 w 4670"/>
                <a:gd name="T87" fmla="*/ 274 h 2325"/>
                <a:gd name="T88" fmla="*/ 3922 w 4670"/>
                <a:gd name="T89" fmla="*/ 252 h 2325"/>
                <a:gd name="T90" fmla="*/ 4196 w 4670"/>
                <a:gd name="T91" fmla="*/ 220 h 2325"/>
                <a:gd name="T92" fmla="*/ 4412 w 4670"/>
                <a:gd name="T93" fmla="*/ 172 h 2325"/>
                <a:gd name="T94" fmla="*/ 4562 w 4670"/>
                <a:gd name="T95" fmla="*/ 101 h 2325"/>
                <a:gd name="T96" fmla="*/ 4640 w 4670"/>
                <a:gd name="T97" fmla="*/ 0 h 232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Lst>
              <a:rect l="0" t="0" r="r" b="b"/>
              <a:pathLst>
                <a:path w="4670" h="2325">
                  <a:moveTo>
                    <a:pt x="4640" y="0"/>
                  </a:moveTo>
                  <a:lnTo>
                    <a:pt x="4640" y="3"/>
                  </a:lnTo>
                  <a:lnTo>
                    <a:pt x="4642" y="10"/>
                  </a:lnTo>
                  <a:lnTo>
                    <a:pt x="4645" y="20"/>
                  </a:lnTo>
                  <a:lnTo>
                    <a:pt x="4648" y="36"/>
                  </a:lnTo>
                  <a:lnTo>
                    <a:pt x="4652" y="54"/>
                  </a:lnTo>
                  <a:lnTo>
                    <a:pt x="4657" y="74"/>
                  </a:lnTo>
                  <a:lnTo>
                    <a:pt x="4660" y="100"/>
                  </a:lnTo>
                  <a:lnTo>
                    <a:pt x="4664" y="128"/>
                  </a:lnTo>
                  <a:lnTo>
                    <a:pt x="4667" y="161"/>
                  </a:lnTo>
                  <a:lnTo>
                    <a:pt x="4669" y="194"/>
                  </a:lnTo>
                  <a:lnTo>
                    <a:pt x="4670" y="230"/>
                  </a:lnTo>
                  <a:lnTo>
                    <a:pt x="4670" y="269"/>
                  </a:lnTo>
                  <a:lnTo>
                    <a:pt x="4669" y="311"/>
                  </a:lnTo>
                  <a:lnTo>
                    <a:pt x="4664" y="353"/>
                  </a:lnTo>
                  <a:lnTo>
                    <a:pt x="4658" y="399"/>
                  </a:lnTo>
                  <a:lnTo>
                    <a:pt x="4650" y="444"/>
                  </a:lnTo>
                  <a:lnTo>
                    <a:pt x="4638" y="492"/>
                  </a:lnTo>
                  <a:lnTo>
                    <a:pt x="4625" y="541"/>
                  </a:lnTo>
                  <a:lnTo>
                    <a:pt x="4608" y="590"/>
                  </a:lnTo>
                  <a:lnTo>
                    <a:pt x="4586" y="640"/>
                  </a:lnTo>
                  <a:lnTo>
                    <a:pt x="4562" y="691"/>
                  </a:lnTo>
                  <a:lnTo>
                    <a:pt x="4534" y="742"/>
                  </a:lnTo>
                  <a:lnTo>
                    <a:pt x="4501" y="792"/>
                  </a:lnTo>
                  <a:lnTo>
                    <a:pt x="4464" y="843"/>
                  </a:lnTo>
                  <a:lnTo>
                    <a:pt x="4422" y="894"/>
                  </a:lnTo>
                  <a:lnTo>
                    <a:pt x="4375" y="945"/>
                  </a:lnTo>
                  <a:lnTo>
                    <a:pt x="4322" y="994"/>
                  </a:lnTo>
                  <a:lnTo>
                    <a:pt x="4265" y="1043"/>
                  </a:lnTo>
                  <a:lnTo>
                    <a:pt x="4201" y="1090"/>
                  </a:lnTo>
                  <a:lnTo>
                    <a:pt x="4132" y="1135"/>
                  </a:lnTo>
                  <a:lnTo>
                    <a:pt x="4056" y="1181"/>
                  </a:lnTo>
                  <a:lnTo>
                    <a:pt x="3973" y="1223"/>
                  </a:lnTo>
                  <a:lnTo>
                    <a:pt x="3883" y="1264"/>
                  </a:lnTo>
                  <a:lnTo>
                    <a:pt x="3787" y="1304"/>
                  </a:lnTo>
                  <a:lnTo>
                    <a:pt x="3683" y="1340"/>
                  </a:lnTo>
                  <a:lnTo>
                    <a:pt x="3571" y="1374"/>
                  </a:lnTo>
                  <a:lnTo>
                    <a:pt x="3451" y="1406"/>
                  </a:lnTo>
                  <a:lnTo>
                    <a:pt x="3325" y="1434"/>
                  </a:lnTo>
                  <a:lnTo>
                    <a:pt x="3188" y="1460"/>
                  </a:lnTo>
                  <a:lnTo>
                    <a:pt x="3044" y="1482"/>
                  </a:lnTo>
                  <a:lnTo>
                    <a:pt x="2891" y="1500"/>
                  </a:lnTo>
                  <a:lnTo>
                    <a:pt x="2815" y="1507"/>
                  </a:lnTo>
                  <a:lnTo>
                    <a:pt x="2735" y="1514"/>
                  </a:lnTo>
                  <a:lnTo>
                    <a:pt x="2651" y="1521"/>
                  </a:lnTo>
                  <a:lnTo>
                    <a:pt x="2563" y="1526"/>
                  </a:lnTo>
                  <a:lnTo>
                    <a:pt x="2472" y="1531"/>
                  </a:lnTo>
                  <a:lnTo>
                    <a:pt x="2377" y="1538"/>
                  </a:lnTo>
                  <a:lnTo>
                    <a:pt x="2281" y="1543"/>
                  </a:lnTo>
                  <a:lnTo>
                    <a:pt x="2183" y="1549"/>
                  </a:lnTo>
                  <a:lnTo>
                    <a:pt x="2082" y="1556"/>
                  </a:lnTo>
                  <a:lnTo>
                    <a:pt x="1979" y="1563"/>
                  </a:lnTo>
                  <a:lnTo>
                    <a:pt x="1876" y="1570"/>
                  </a:lnTo>
                  <a:lnTo>
                    <a:pt x="1773" y="1578"/>
                  </a:lnTo>
                  <a:lnTo>
                    <a:pt x="1668" y="1588"/>
                  </a:lnTo>
                  <a:lnTo>
                    <a:pt x="1563" y="1598"/>
                  </a:lnTo>
                  <a:lnTo>
                    <a:pt x="1461" y="1610"/>
                  </a:lnTo>
                  <a:lnTo>
                    <a:pt x="1358" y="1622"/>
                  </a:lnTo>
                  <a:lnTo>
                    <a:pt x="1256" y="1637"/>
                  </a:lnTo>
                  <a:lnTo>
                    <a:pt x="1157" y="1654"/>
                  </a:lnTo>
                  <a:lnTo>
                    <a:pt x="1060" y="1671"/>
                  </a:lnTo>
                  <a:lnTo>
                    <a:pt x="964" y="1691"/>
                  </a:lnTo>
                  <a:lnTo>
                    <a:pt x="873" y="1713"/>
                  </a:lnTo>
                  <a:lnTo>
                    <a:pt x="783" y="1739"/>
                  </a:lnTo>
                  <a:lnTo>
                    <a:pt x="697" y="1766"/>
                  </a:lnTo>
                  <a:lnTo>
                    <a:pt x="616" y="1794"/>
                  </a:lnTo>
                  <a:lnTo>
                    <a:pt x="540" y="1826"/>
                  </a:lnTo>
                  <a:lnTo>
                    <a:pt x="468" y="1860"/>
                  </a:lnTo>
                  <a:lnTo>
                    <a:pt x="400" y="1899"/>
                  </a:lnTo>
                  <a:lnTo>
                    <a:pt x="339" y="1940"/>
                  </a:lnTo>
                  <a:lnTo>
                    <a:pt x="284" y="1984"/>
                  </a:lnTo>
                  <a:lnTo>
                    <a:pt x="235" y="2031"/>
                  </a:lnTo>
                  <a:lnTo>
                    <a:pt x="192" y="2083"/>
                  </a:lnTo>
                  <a:lnTo>
                    <a:pt x="157" y="2137"/>
                  </a:lnTo>
                  <a:lnTo>
                    <a:pt x="128" y="2196"/>
                  </a:lnTo>
                  <a:lnTo>
                    <a:pt x="108" y="2259"/>
                  </a:lnTo>
                  <a:lnTo>
                    <a:pt x="96" y="2325"/>
                  </a:lnTo>
                  <a:lnTo>
                    <a:pt x="96" y="2323"/>
                  </a:lnTo>
                  <a:lnTo>
                    <a:pt x="93" y="2315"/>
                  </a:lnTo>
                  <a:lnTo>
                    <a:pt x="88" y="2301"/>
                  </a:lnTo>
                  <a:lnTo>
                    <a:pt x="81" y="2283"/>
                  </a:lnTo>
                  <a:lnTo>
                    <a:pt x="73" y="2261"/>
                  </a:lnTo>
                  <a:lnTo>
                    <a:pt x="64" y="2234"/>
                  </a:lnTo>
                  <a:lnTo>
                    <a:pt x="56" y="2203"/>
                  </a:lnTo>
                  <a:lnTo>
                    <a:pt x="47" y="2168"/>
                  </a:lnTo>
                  <a:lnTo>
                    <a:pt x="37" y="2129"/>
                  </a:lnTo>
                  <a:lnTo>
                    <a:pt x="29" y="2087"/>
                  </a:lnTo>
                  <a:lnTo>
                    <a:pt x="20" y="2043"/>
                  </a:lnTo>
                  <a:lnTo>
                    <a:pt x="13" y="1994"/>
                  </a:lnTo>
                  <a:lnTo>
                    <a:pt x="7" y="1943"/>
                  </a:lnTo>
                  <a:lnTo>
                    <a:pt x="3" y="1891"/>
                  </a:lnTo>
                  <a:lnTo>
                    <a:pt x="0" y="1835"/>
                  </a:lnTo>
                  <a:lnTo>
                    <a:pt x="0" y="1779"/>
                  </a:lnTo>
                  <a:lnTo>
                    <a:pt x="2" y="1720"/>
                  </a:lnTo>
                  <a:lnTo>
                    <a:pt x="8" y="1661"/>
                  </a:lnTo>
                  <a:lnTo>
                    <a:pt x="15" y="1600"/>
                  </a:lnTo>
                  <a:lnTo>
                    <a:pt x="27" y="1538"/>
                  </a:lnTo>
                  <a:lnTo>
                    <a:pt x="44" y="1475"/>
                  </a:lnTo>
                  <a:lnTo>
                    <a:pt x="62" y="1413"/>
                  </a:lnTo>
                  <a:lnTo>
                    <a:pt x="88" y="1350"/>
                  </a:lnTo>
                  <a:lnTo>
                    <a:pt x="116" y="1286"/>
                  </a:lnTo>
                  <a:lnTo>
                    <a:pt x="149" y="1225"/>
                  </a:lnTo>
                  <a:lnTo>
                    <a:pt x="189" y="1162"/>
                  </a:lnTo>
                  <a:lnTo>
                    <a:pt x="233" y="1102"/>
                  </a:lnTo>
                  <a:lnTo>
                    <a:pt x="284" y="1041"/>
                  </a:lnTo>
                  <a:lnTo>
                    <a:pt x="339" y="983"/>
                  </a:lnTo>
                  <a:lnTo>
                    <a:pt x="404" y="926"/>
                  </a:lnTo>
                  <a:lnTo>
                    <a:pt x="473" y="872"/>
                  </a:lnTo>
                  <a:lnTo>
                    <a:pt x="550" y="818"/>
                  </a:lnTo>
                  <a:lnTo>
                    <a:pt x="635" y="767"/>
                  </a:lnTo>
                  <a:lnTo>
                    <a:pt x="728" y="720"/>
                  </a:lnTo>
                  <a:lnTo>
                    <a:pt x="829" y="674"/>
                  </a:lnTo>
                  <a:lnTo>
                    <a:pt x="937" y="634"/>
                  </a:lnTo>
                  <a:lnTo>
                    <a:pt x="1055" y="595"/>
                  </a:lnTo>
                  <a:lnTo>
                    <a:pt x="1182" y="559"/>
                  </a:lnTo>
                  <a:lnTo>
                    <a:pt x="1337" y="522"/>
                  </a:lnTo>
                  <a:lnTo>
                    <a:pt x="1493" y="488"/>
                  </a:lnTo>
                  <a:lnTo>
                    <a:pt x="1648" y="458"/>
                  </a:lnTo>
                  <a:lnTo>
                    <a:pt x="1802" y="433"/>
                  </a:lnTo>
                  <a:lnTo>
                    <a:pt x="1955" y="409"/>
                  </a:lnTo>
                  <a:lnTo>
                    <a:pt x="2106" y="389"/>
                  </a:lnTo>
                  <a:lnTo>
                    <a:pt x="2256" y="370"/>
                  </a:lnTo>
                  <a:lnTo>
                    <a:pt x="2404" y="355"/>
                  </a:lnTo>
                  <a:lnTo>
                    <a:pt x="2550" y="340"/>
                  </a:lnTo>
                  <a:lnTo>
                    <a:pt x="2693" y="328"/>
                  </a:lnTo>
                  <a:lnTo>
                    <a:pt x="2833" y="318"/>
                  </a:lnTo>
                  <a:lnTo>
                    <a:pt x="2970" y="309"/>
                  </a:lnTo>
                  <a:lnTo>
                    <a:pt x="3103" y="301"/>
                  </a:lnTo>
                  <a:lnTo>
                    <a:pt x="3233" y="294"/>
                  </a:lnTo>
                  <a:lnTo>
                    <a:pt x="3360" y="287"/>
                  </a:lnTo>
                  <a:lnTo>
                    <a:pt x="3482" y="281"/>
                  </a:lnTo>
                  <a:lnTo>
                    <a:pt x="3600" y="274"/>
                  </a:lnTo>
                  <a:lnTo>
                    <a:pt x="3713" y="267"/>
                  </a:lnTo>
                  <a:lnTo>
                    <a:pt x="3821" y="259"/>
                  </a:lnTo>
                  <a:lnTo>
                    <a:pt x="3922" y="252"/>
                  </a:lnTo>
                  <a:lnTo>
                    <a:pt x="4020" y="242"/>
                  </a:lnTo>
                  <a:lnTo>
                    <a:pt x="4111" y="232"/>
                  </a:lnTo>
                  <a:lnTo>
                    <a:pt x="4196" y="220"/>
                  </a:lnTo>
                  <a:lnTo>
                    <a:pt x="4274" y="206"/>
                  </a:lnTo>
                  <a:lnTo>
                    <a:pt x="4346" y="189"/>
                  </a:lnTo>
                  <a:lnTo>
                    <a:pt x="4412" y="172"/>
                  </a:lnTo>
                  <a:lnTo>
                    <a:pt x="4469" y="152"/>
                  </a:lnTo>
                  <a:lnTo>
                    <a:pt x="4518" y="128"/>
                  </a:lnTo>
                  <a:lnTo>
                    <a:pt x="4562" y="101"/>
                  </a:lnTo>
                  <a:lnTo>
                    <a:pt x="4596" y="71"/>
                  </a:lnTo>
                  <a:lnTo>
                    <a:pt x="4621" y="37"/>
                  </a:lnTo>
                  <a:lnTo>
                    <a:pt x="4640" y="0"/>
                  </a:lnTo>
                  <a:close/>
                </a:path>
              </a:pathLst>
            </a:custGeom>
            <a:solidFill>
              <a:schemeClr val="accent1"/>
            </a:solidFill>
            <a:ln w="25400" cap="flat" cmpd="sng" algn="ctr">
              <a:noFill/>
              <a:prstDash val="solid"/>
            </a:ln>
            <a:effectLst/>
          </p:spPr>
          <p:txBody>
            <a:bodyPr rot="0" spcFirstLastPara="0" vertOverflow="overflow" horzOverflow="overflow" vert="horz" wrap="square" lIns="96412" tIns="48205" rIns="96412" bIns="48205" numCol="1" spcCol="0" rtlCol="0" fromWordArt="0" anchor="ctr" anchorCtr="0" forceAA="0" compatLnSpc="1">
              <a:prstTxWarp prst="textNoShape">
                <a:avLst/>
              </a:prstTxWarp>
              <a:noAutofit/>
            </a:bodyPr>
            <a:lstStyle/>
            <a:p>
              <a:pPr algn="ctr">
                <a:lnSpc>
                  <a:spcPct val="120000"/>
                </a:lnSpc>
              </a:pPr>
              <a:endParaRPr lang="zh-CN" altLang="en-US" sz="2001" kern="0">
                <a:solidFill>
                  <a:sysClr val="window" lastClr="FFFFFF"/>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nvGrpSpPr>
            <p:cNvPr id="2" name="组合 1"/>
            <p:cNvGrpSpPr/>
            <p:nvPr/>
          </p:nvGrpSpPr>
          <p:grpSpPr>
            <a:xfrm>
              <a:off x="7311977" y="2875004"/>
              <a:ext cx="687351" cy="2784322"/>
              <a:chOff x="7312026" y="2874963"/>
              <a:chExt cx="687388" cy="2784475"/>
            </a:xfrm>
            <a:solidFill>
              <a:schemeClr val="bg1"/>
            </a:solidFill>
          </p:grpSpPr>
          <p:sp>
            <p:nvSpPr>
              <p:cNvPr id="4150" name="Freeform 2357"/>
              <p:cNvSpPr>
                <a:spLocks/>
              </p:cNvSpPr>
              <p:nvPr/>
            </p:nvSpPr>
            <p:spPr bwMode="auto">
              <a:xfrm>
                <a:off x="7312026" y="5386388"/>
                <a:ext cx="206375" cy="273050"/>
              </a:xfrm>
              <a:custGeom>
                <a:avLst/>
                <a:gdLst>
                  <a:gd name="T0" fmla="*/ 132 w 262"/>
                  <a:gd name="T1" fmla="*/ 0 h 344"/>
                  <a:gd name="T2" fmla="*/ 149 w 262"/>
                  <a:gd name="T3" fmla="*/ 1 h 344"/>
                  <a:gd name="T4" fmla="*/ 96 w 262"/>
                  <a:gd name="T5" fmla="*/ 54 h 344"/>
                  <a:gd name="T6" fmla="*/ 120 w 262"/>
                  <a:gd name="T7" fmla="*/ 138 h 344"/>
                  <a:gd name="T8" fmla="*/ 204 w 262"/>
                  <a:gd name="T9" fmla="*/ 162 h 344"/>
                  <a:gd name="T10" fmla="*/ 260 w 262"/>
                  <a:gd name="T11" fmla="*/ 106 h 344"/>
                  <a:gd name="T12" fmla="*/ 262 w 262"/>
                  <a:gd name="T13" fmla="*/ 118 h 344"/>
                  <a:gd name="T14" fmla="*/ 262 w 262"/>
                  <a:gd name="T15" fmla="*/ 131 h 344"/>
                  <a:gd name="T16" fmla="*/ 258 w 262"/>
                  <a:gd name="T17" fmla="*/ 162 h 344"/>
                  <a:gd name="T18" fmla="*/ 248 w 262"/>
                  <a:gd name="T19" fmla="*/ 190 h 344"/>
                  <a:gd name="T20" fmla="*/ 231 w 262"/>
                  <a:gd name="T21" fmla="*/ 216 h 344"/>
                  <a:gd name="T22" fmla="*/ 209 w 262"/>
                  <a:gd name="T23" fmla="*/ 236 h 344"/>
                  <a:gd name="T24" fmla="*/ 184 w 262"/>
                  <a:gd name="T25" fmla="*/ 251 h 344"/>
                  <a:gd name="T26" fmla="*/ 154 w 262"/>
                  <a:gd name="T27" fmla="*/ 260 h 344"/>
                  <a:gd name="T28" fmla="*/ 154 w 262"/>
                  <a:gd name="T29" fmla="*/ 344 h 344"/>
                  <a:gd name="T30" fmla="*/ 46 w 262"/>
                  <a:gd name="T31" fmla="*/ 344 h 344"/>
                  <a:gd name="T32" fmla="*/ 46 w 262"/>
                  <a:gd name="T33" fmla="*/ 231 h 344"/>
                  <a:gd name="T34" fmla="*/ 27 w 262"/>
                  <a:gd name="T35" fmla="*/ 211 h 344"/>
                  <a:gd name="T36" fmla="*/ 14 w 262"/>
                  <a:gd name="T37" fmla="*/ 187 h 344"/>
                  <a:gd name="T38" fmla="*/ 3 w 262"/>
                  <a:gd name="T39" fmla="*/ 160 h 344"/>
                  <a:gd name="T40" fmla="*/ 0 w 262"/>
                  <a:gd name="T41" fmla="*/ 131 h 344"/>
                  <a:gd name="T42" fmla="*/ 5 w 262"/>
                  <a:gd name="T43" fmla="*/ 96 h 344"/>
                  <a:gd name="T44" fmla="*/ 19 w 262"/>
                  <a:gd name="T45" fmla="*/ 65 h 344"/>
                  <a:gd name="T46" fmla="*/ 39 w 262"/>
                  <a:gd name="T47" fmla="*/ 38 h 344"/>
                  <a:gd name="T48" fmla="*/ 66 w 262"/>
                  <a:gd name="T49" fmla="*/ 18 h 344"/>
                  <a:gd name="T50" fmla="*/ 96 w 262"/>
                  <a:gd name="T51" fmla="*/ 5 h 344"/>
                  <a:gd name="T52" fmla="*/ 132 w 262"/>
                  <a:gd name="T53" fmla="*/ 0 h 3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Lst>
                <a:rect l="0" t="0" r="r" b="b"/>
                <a:pathLst>
                  <a:path w="262" h="344">
                    <a:moveTo>
                      <a:pt x="132" y="0"/>
                    </a:moveTo>
                    <a:lnTo>
                      <a:pt x="149" y="1"/>
                    </a:lnTo>
                    <a:lnTo>
                      <a:pt x="96" y="54"/>
                    </a:lnTo>
                    <a:lnTo>
                      <a:pt x="120" y="138"/>
                    </a:lnTo>
                    <a:lnTo>
                      <a:pt x="204" y="162"/>
                    </a:lnTo>
                    <a:lnTo>
                      <a:pt x="260" y="106"/>
                    </a:lnTo>
                    <a:lnTo>
                      <a:pt x="262" y="118"/>
                    </a:lnTo>
                    <a:lnTo>
                      <a:pt x="262" y="131"/>
                    </a:lnTo>
                    <a:lnTo>
                      <a:pt x="258" y="162"/>
                    </a:lnTo>
                    <a:lnTo>
                      <a:pt x="248" y="190"/>
                    </a:lnTo>
                    <a:lnTo>
                      <a:pt x="231" y="216"/>
                    </a:lnTo>
                    <a:lnTo>
                      <a:pt x="209" y="236"/>
                    </a:lnTo>
                    <a:lnTo>
                      <a:pt x="184" y="251"/>
                    </a:lnTo>
                    <a:lnTo>
                      <a:pt x="154" y="260"/>
                    </a:lnTo>
                    <a:lnTo>
                      <a:pt x="154" y="344"/>
                    </a:lnTo>
                    <a:lnTo>
                      <a:pt x="46" y="344"/>
                    </a:lnTo>
                    <a:lnTo>
                      <a:pt x="46" y="231"/>
                    </a:lnTo>
                    <a:lnTo>
                      <a:pt x="27" y="211"/>
                    </a:lnTo>
                    <a:lnTo>
                      <a:pt x="14" y="187"/>
                    </a:lnTo>
                    <a:lnTo>
                      <a:pt x="3" y="160"/>
                    </a:lnTo>
                    <a:lnTo>
                      <a:pt x="0" y="131"/>
                    </a:lnTo>
                    <a:lnTo>
                      <a:pt x="5" y="96"/>
                    </a:lnTo>
                    <a:lnTo>
                      <a:pt x="19" y="65"/>
                    </a:lnTo>
                    <a:lnTo>
                      <a:pt x="39" y="38"/>
                    </a:lnTo>
                    <a:lnTo>
                      <a:pt x="66" y="18"/>
                    </a:lnTo>
                    <a:lnTo>
                      <a:pt x="96" y="5"/>
                    </a:lnTo>
                    <a:lnTo>
                      <a:pt x="132" y="0"/>
                    </a:lnTo>
                    <a:close/>
                  </a:path>
                </a:pathLst>
              </a:custGeom>
              <a:grpFill/>
              <a:ln w="0">
                <a:noFill/>
                <a:prstDash val="solid"/>
                <a:round/>
                <a:headEnd/>
                <a:tailEnd/>
              </a:ln>
            </p:spPr>
            <p:txBody>
              <a:bodyPr vert="horz" wrap="square" lIns="91435" tIns="45717" rIns="91435" bIns="45717" numCol="1" anchor="t" anchorCtr="0" compatLnSpc="1">
                <a:prstTxWarp prst="textNoShape">
                  <a:avLst/>
                </a:prstTxWarp>
              </a:bodyPr>
              <a:lstStyle/>
              <a:p>
                <a:pP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34" name="任意多边形 2433"/>
              <p:cNvSpPr>
                <a:spLocks/>
              </p:cNvSpPr>
              <p:nvPr/>
            </p:nvSpPr>
            <p:spPr bwMode="auto">
              <a:xfrm>
                <a:off x="7405687" y="4200525"/>
                <a:ext cx="339726" cy="341313"/>
              </a:xfrm>
              <a:custGeom>
                <a:avLst/>
                <a:gdLst>
                  <a:gd name="connsiteX0" fmla="*/ 185739 w 339726"/>
                  <a:gd name="connsiteY0" fmla="*/ 211138 h 341313"/>
                  <a:gd name="connsiteX1" fmla="*/ 189707 w 339726"/>
                  <a:gd name="connsiteY1" fmla="*/ 211138 h 341313"/>
                  <a:gd name="connsiteX2" fmla="*/ 189707 w 339726"/>
                  <a:gd name="connsiteY2" fmla="*/ 212707 h 341313"/>
                  <a:gd name="connsiteX3" fmla="*/ 189707 w 339726"/>
                  <a:gd name="connsiteY3" fmla="*/ 215059 h 341313"/>
                  <a:gd name="connsiteX4" fmla="*/ 189707 w 339726"/>
                  <a:gd name="connsiteY4" fmla="*/ 218980 h 341313"/>
                  <a:gd name="connsiteX5" fmla="*/ 191295 w 339726"/>
                  <a:gd name="connsiteY5" fmla="*/ 226038 h 341313"/>
                  <a:gd name="connsiteX6" fmla="*/ 191295 w 339726"/>
                  <a:gd name="connsiteY6" fmla="*/ 232311 h 341313"/>
                  <a:gd name="connsiteX7" fmla="*/ 191295 w 339726"/>
                  <a:gd name="connsiteY7" fmla="*/ 241722 h 341313"/>
                  <a:gd name="connsiteX8" fmla="*/ 192089 w 339726"/>
                  <a:gd name="connsiteY8" fmla="*/ 251132 h 341313"/>
                  <a:gd name="connsiteX9" fmla="*/ 192089 w 339726"/>
                  <a:gd name="connsiteY9" fmla="*/ 261326 h 341313"/>
                  <a:gd name="connsiteX10" fmla="*/ 192089 w 339726"/>
                  <a:gd name="connsiteY10" fmla="*/ 273873 h 341313"/>
                  <a:gd name="connsiteX11" fmla="*/ 193676 w 339726"/>
                  <a:gd name="connsiteY11" fmla="*/ 285636 h 341313"/>
                  <a:gd name="connsiteX12" fmla="*/ 193676 w 339726"/>
                  <a:gd name="connsiteY12" fmla="*/ 291909 h 341313"/>
                  <a:gd name="connsiteX13" fmla="*/ 193676 w 339726"/>
                  <a:gd name="connsiteY13" fmla="*/ 298967 h 341313"/>
                  <a:gd name="connsiteX14" fmla="*/ 193676 w 339726"/>
                  <a:gd name="connsiteY14" fmla="*/ 313083 h 341313"/>
                  <a:gd name="connsiteX15" fmla="*/ 192089 w 339726"/>
                  <a:gd name="connsiteY15" fmla="*/ 327982 h 341313"/>
                  <a:gd name="connsiteX16" fmla="*/ 192089 w 339726"/>
                  <a:gd name="connsiteY16" fmla="*/ 341313 h 341313"/>
                  <a:gd name="connsiteX17" fmla="*/ 169863 w 339726"/>
                  <a:gd name="connsiteY17" fmla="*/ 341313 h 341313"/>
                  <a:gd name="connsiteX18" fmla="*/ 169863 w 339726"/>
                  <a:gd name="connsiteY18" fmla="*/ 339745 h 341313"/>
                  <a:gd name="connsiteX19" fmla="*/ 172245 w 339726"/>
                  <a:gd name="connsiteY19" fmla="*/ 324845 h 341313"/>
                  <a:gd name="connsiteX20" fmla="*/ 174626 w 339726"/>
                  <a:gd name="connsiteY20" fmla="*/ 312298 h 341313"/>
                  <a:gd name="connsiteX21" fmla="*/ 176213 w 339726"/>
                  <a:gd name="connsiteY21" fmla="*/ 297399 h 341313"/>
                  <a:gd name="connsiteX22" fmla="*/ 178595 w 339726"/>
                  <a:gd name="connsiteY22" fmla="*/ 285636 h 341313"/>
                  <a:gd name="connsiteX23" fmla="*/ 180182 w 339726"/>
                  <a:gd name="connsiteY23" fmla="*/ 272305 h 341313"/>
                  <a:gd name="connsiteX24" fmla="*/ 181770 w 339726"/>
                  <a:gd name="connsiteY24" fmla="*/ 261326 h 341313"/>
                  <a:gd name="connsiteX25" fmla="*/ 183357 w 339726"/>
                  <a:gd name="connsiteY25" fmla="*/ 251132 h 341313"/>
                  <a:gd name="connsiteX26" fmla="*/ 183357 w 339726"/>
                  <a:gd name="connsiteY26" fmla="*/ 240153 h 341313"/>
                  <a:gd name="connsiteX27" fmla="*/ 184151 w 339726"/>
                  <a:gd name="connsiteY27" fmla="*/ 232311 h 341313"/>
                  <a:gd name="connsiteX28" fmla="*/ 184151 w 339726"/>
                  <a:gd name="connsiteY28" fmla="*/ 226038 h 341313"/>
                  <a:gd name="connsiteX29" fmla="*/ 185739 w 339726"/>
                  <a:gd name="connsiteY29" fmla="*/ 218980 h 341313"/>
                  <a:gd name="connsiteX30" fmla="*/ 185739 w 339726"/>
                  <a:gd name="connsiteY30" fmla="*/ 215059 h 341313"/>
                  <a:gd name="connsiteX31" fmla="*/ 185739 w 339726"/>
                  <a:gd name="connsiteY31" fmla="*/ 212707 h 341313"/>
                  <a:gd name="connsiteX32" fmla="*/ 298218 w 339726"/>
                  <a:gd name="connsiteY32" fmla="*/ 173038 h 341313"/>
                  <a:gd name="connsiteX33" fmla="*/ 314183 w 339726"/>
                  <a:gd name="connsiteY33" fmla="*/ 173038 h 341313"/>
                  <a:gd name="connsiteX34" fmla="*/ 327753 w 339726"/>
                  <a:gd name="connsiteY34" fmla="*/ 174614 h 341313"/>
                  <a:gd name="connsiteX35" fmla="*/ 337332 w 339726"/>
                  <a:gd name="connsiteY35" fmla="*/ 175402 h 341313"/>
                  <a:gd name="connsiteX36" fmla="*/ 339726 w 339726"/>
                  <a:gd name="connsiteY36" fmla="*/ 175402 h 341313"/>
                  <a:gd name="connsiteX37" fmla="*/ 339726 w 339726"/>
                  <a:gd name="connsiteY37" fmla="*/ 179341 h 341313"/>
                  <a:gd name="connsiteX38" fmla="*/ 338130 w 339726"/>
                  <a:gd name="connsiteY38" fmla="*/ 188797 h 341313"/>
                  <a:gd name="connsiteX39" fmla="*/ 334139 w 339726"/>
                  <a:gd name="connsiteY39" fmla="*/ 200616 h 341313"/>
                  <a:gd name="connsiteX40" fmla="*/ 329349 w 339726"/>
                  <a:gd name="connsiteY40" fmla="*/ 217164 h 341313"/>
                  <a:gd name="connsiteX41" fmla="*/ 320569 w 339726"/>
                  <a:gd name="connsiteY41" fmla="*/ 234499 h 341313"/>
                  <a:gd name="connsiteX42" fmla="*/ 310191 w 339726"/>
                  <a:gd name="connsiteY42" fmla="*/ 250258 h 341313"/>
                  <a:gd name="connsiteX43" fmla="*/ 294227 w 339726"/>
                  <a:gd name="connsiteY43" fmla="*/ 263653 h 341313"/>
                  <a:gd name="connsiteX44" fmla="*/ 272674 w 339726"/>
                  <a:gd name="connsiteY44" fmla="*/ 273897 h 341313"/>
                  <a:gd name="connsiteX45" fmla="*/ 249525 w 339726"/>
                  <a:gd name="connsiteY45" fmla="*/ 279412 h 341313"/>
                  <a:gd name="connsiteX46" fmla="*/ 229570 w 339726"/>
                  <a:gd name="connsiteY46" fmla="*/ 280988 h 341313"/>
                  <a:gd name="connsiteX47" fmla="*/ 212008 w 339726"/>
                  <a:gd name="connsiteY47" fmla="*/ 279412 h 341313"/>
                  <a:gd name="connsiteX48" fmla="*/ 199236 w 339726"/>
                  <a:gd name="connsiteY48" fmla="*/ 277048 h 341313"/>
                  <a:gd name="connsiteX49" fmla="*/ 206421 w 339726"/>
                  <a:gd name="connsiteY49" fmla="*/ 271533 h 341313"/>
                  <a:gd name="connsiteX50" fmla="*/ 216798 w 339726"/>
                  <a:gd name="connsiteY50" fmla="*/ 262077 h 341313"/>
                  <a:gd name="connsiteX51" fmla="*/ 222385 w 339726"/>
                  <a:gd name="connsiteY51" fmla="*/ 256562 h 341313"/>
                  <a:gd name="connsiteX52" fmla="*/ 227973 w 339726"/>
                  <a:gd name="connsiteY52" fmla="*/ 252622 h 341313"/>
                  <a:gd name="connsiteX53" fmla="*/ 241543 w 339726"/>
                  <a:gd name="connsiteY53" fmla="*/ 242378 h 341313"/>
                  <a:gd name="connsiteX54" fmla="*/ 243938 w 339726"/>
                  <a:gd name="connsiteY54" fmla="*/ 240802 h 341313"/>
                  <a:gd name="connsiteX55" fmla="*/ 247131 w 339726"/>
                  <a:gd name="connsiteY55" fmla="*/ 238439 h 341313"/>
                  <a:gd name="connsiteX56" fmla="*/ 253517 w 339726"/>
                  <a:gd name="connsiteY56" fmla="*/ 232923 h 341313"/>
                  <a:gd name="connsiteX57" fmla="*/ 259903 w 339726"/>
                  <a:gd name="connsiteY57" fmla="*/ 228983 h 341313"/>
                  <a:gd name="connsiteX58" fmla="*/ 265490 w 339726"/>
                  <a:gd name="connsiteY58" fmla="*/ 223467 h 341313"/>
                  <a:gd name="connsiteX59" fmla="*/ 272674 w 339726"/>
                  <a:gd name="connsiteY59" fmla="*/ 219528 h 341313"/>
                  <a:gd name="connsiteX60" fmla="*/ 277464 w 339726"/>
                  <a:gd name="connsiteY60" fmla="*/ 215588 h 341313"/>
                  <a:gd name="connsiteX61" fmla="*/ 288639 w 339726"/>
                  <a:gd name="connsiteY61" fmla="*/ 209284 h 341313"/>
                  <a:gd name="connsiteX62" fmla="*/ 292630 w 339726"/>
                  <a:gd name="connsiteY62" fmla="*/ 206132 h 341313"/>
                  <a:gd name="connsiteX63" fmla="*/ 298218 w 339726"/>
                  <a:gd name="connsiteY63" fmla="*/ 202192 h 341313"/>
                  <a:gd name="connsiteX64" fmla="*/ 300613 w 339726"/>
                  <a:gd name="connsiteY64" fmla="*/ 200616 h 341313"/>
                  <a:gd name="connsiteX65" fmla="*/ 304604 w 339726"/>
                  <a:gd name="connsiteY65" fmla="*/ 198252 h 341313"/>
                  <a:gd name="connsiteX66" fmla="*/ 307797 w 339726"/>
                  <a:gd name="connsiteY66" fmla="*/ 196676 h 341313"/>
                  <a:gd name="connsiteX67" fmla="*/ 310191 w 339726"/>
                  <a:gd name="connsiteY67" fmla="*/ 195888 h 341313"/>
                  <a:gd name="connsiteX68" fmla="*/ 311788 w 339726"/>
                  <a:gd name="connsiteY68" fmla="*/ 194313 h 341313"/>
                  <a:gd name="connsiteX69" fmla="*/ 310191 w 339726"/>
                  <a:gd name="connsiteY69" fmla="*/ 194313 h 341313"/>
                  <a:gd name="connsiteX70" fmla="*/ 307797 w 339726"/>
                  <a:gd name="connsiteY70" fmla="*/ 195888 h 341313"/>
                  <a:gd name="connsiteX71" fmla="*/ 304604 w 339726"/>
                  <a:gd name="connsiteY71" fmla="*/ 198252 h 341313"/>
                  <a:gd name="connsiteX72" fmla="*/ 300613 w 339726"/>
                  <a:gd name="connsiteY72" fmla="*/ 199828 h 341313"/>
                  <a:gd name="connsiteX73" fmla="*/ 296621 w 339726"/>
                  <a:gd name="connsiteY73" fmla="*/ 202192 h 341313"/>
                  <a:gd name="connsiteX74" fmla="*/ 292630 w 339726"/>
                  <a:gd name="connsiteY74" fmla="*/ 204556 h 341313"/>
                  <a:gd name="connsiteX75" fmla="*/ 287043 w 339726"/>
                  <a:gd name="connsiteY75" fmla="*/ 207708 h 341313"/>
                  <a:gd name="connsiteX76" fmla="*/ 276666 w 339726"/>
                  <a:gd name="connsiteY76" fmla="*/ 213224 h 341313"/>
                  <a:gd name="connsiteX77" fmla="*/ 269481 w 339726"/>
                  <a:gd name="connsiteY77" fmla="*/ 217164 h 341313"/>
                  <a:gd name="connsiteX78" fmla="*/ 264692 w 339726"/>
                  <a:gd name="connsiteY78" fmla="*/ 221104 h 341313"/>
                  <a:gd name="connsiteX79" fmla="*/ 257508 w 339726"/>
                  <a:gd name="connsiteY79" fmla="*/ 225043 h 341313"/>
                  <a:gd name="connsiteX80" fmla="*/ 251122 w 339726"/>
                  <a:gd name="connsiteY80" fmla="*/ 228983 h 341313"/>
                  <a:gd name="connsiteX81" fmla="*/ 243938 w 339726"/>
                  <a:gd name="connsiteY81" fmla="*/ 232923 h 341313"/>
                  <a:gd name="connsiteX82" fmla="*/ 239947 w 339726"/>
                  <a:gd name="connsiteY82" fmla="*/ 235287 h 341313"/>
                  <a:gd name="connsiteX83" fmla="*/ 237552 w 339726"/>
                  <a:gd name="connsiteY83" fmla="*/ 238439 h 341313"/>
                  <a:gd name="connsiteX84" fmla="*/ 223982 w 339726"/>
                  <a:gd name="connsiteY84" fmla="*/ 246318 h 341313"/>
                  <a:gd name="connsiteX85" fmla="*/ 216798 w 339726"/>
                  <a:gd name="connsiteY85" fmla="*/ 251834 h 341313"/>
                  <a:gd name="connsiteX86" fmla="*/ 212008 w 339726"/>
                  <a:gd name="connsiteY86" fmla="*/ 255774 h 341313"/>
                  <a:gd name="connsiteX87" fmla="*/ 199236 w 339726"/>
                  <a:gd name="connsiteY87" fmla="*/ 264441 h 341313"/>
                  <a:gd name="connsiteX88" fmla="*/ 198438 w 339726"/>
                  <a:gd name="connsiteY88" fmla="*/ 266017 h 341313"/>
                  <a:gd name="connsiteX89" fmla="*/ 200833 w 339726"/>
                  <a:gd name="connsiteY89" fmla="*/ 252622 h 341313"/>
                  <a:gd name="connsiteX90" fmla="*/ 206421 w 339726"/>
                  <a:gd name="connsiteY90" fmla="*/ 236863 h 341313"/>
                  <a:gd name="connsiteX91" fmla="*/ 214403 w 339726"/>
                  <a:gd name="connsiteY91" fmla="*/ 219528 h 341313"/>
                  <a:gd name="connsiteX92" fmla="*/ 226377 w 339726"/>
                  <a:gd name="connsiteY92" fmla="*/ 203768 h 341313"/>
                  <a:gd name="connsiteX93" fmla="*/ 241543 w 339726"/>
                  <a:gd name="connsiteY93" fmla="*/ 188797 h 341313"/>
                  <a:gd name="connsiteX94" fmla="*/ 259903 w 339726"/>
                  <a:gd name="connsiteY94" fmla="*/ 179341 h 341313"/>
                  <a:gd name="connsiteX95" fmla="*/ 279060 w 339726"/>
                  <a:gd name="connsiteY95" fmla="*/ 174614 h 341313"/>
                  <a:gd name="connsiteX96" fmla="*/ 54523 w 339726"/>
                  <a:gd name="connsiteY96" fmla="*/ 128588 h 341313"/>
                  <a:gd name="connsiteX97" fmla="*/ 73488 w 339726"/>
                  <a:gd name="connsiteY97" fmla="*/ 128588 h 341313"/>
                  <a:gd name="connsiteX98" fmla="*/ 93243 w 339726"/>
                  <a:gd name="connsiteY98" fmla="*/ 131763 h 341313"/>
                  <a:gd name="connsiteX99" fmla="*/ 112207 w 339726"/>
                  <a:gd name="connsiteY99" fmla="*/ 138113 h 341313"/>
                  <a:gd name="connsiteX100" fmla="*/ 131172 w 339726"/>
                  <a:gd name="connsiteY100" fmla="*/ 151607 h 341313"/>
                  <a:gd name="connsiteX101" fmla="*/ 145395 w 339726"/>
                  <a:gd name="connsiteY101" fmla="*/ 167482 h 341313"/>
                  <a:gd name="connsiteX102" fmla="*/ 157248 w 339726"/>
                  <a:gd name="connsiteY102" fmla="*/ 183357 h 341313"/>
                  <a:gd name="connsiteX103" fmla="*/ 166730 w 339726"/>
                  <a:gd name="connsiteY103" fmla="*/ 200819 h 341313"/>
                  <a:gd name="connsiteX104" fmla="*/ 172262 w 339726"/>
                  <a:gd name="connsiteY104" fmla="*/ 214314 h 341313"/>
                  <a:gd name="connsiteX105" fmla="*/ 176213 w 339726"/>
                  <a:gd name="connsiteY105" fmla="*/ 225426 h 341313"/>
                  <a:gd name="connsiteX106" fmla="*/ 166730 w 339726"/>
                  <a:gd name="connsiteY106" fmla="*/ 221457 h 341313"/>
                  <a:gd name="connsiteX107" fmla="*/ 152507 w 339726"/>
                  <a:gd name="connsiteY107" fmla="*/ 215901 h 341313"/>
                  <a:gd name="connsiteX108" fmla="*/ 144605 w 339726"/>
                  <a:gd name="connsiteY108" fmla="*/ 213520 h 341313"/>
                  <a:gd name="connsiteX109" fmla="*/ 135913 w 339726"/>
                  <a:gd name="connsiteY109" fmla="*/ 209551 h 341313"/>
                  <a:gd name="connsiteX110" fmla="*/ 120109 w 339726"/>
                  <a:gd name="connsiteY110" fmla="*/ 202407 h 341313"/>
                  <a:gd name="connsiteX111" fmla="*/ 116158 w 339726"/>
                  <a:gd name="connsiteY111" fmla="*/ 200819 h 341313"/>
                  <a:gd name="connsiteX112" fmla="*/ 110627 w 339726"/>
                  <a:gd name="connsiteY112" fmla="*/ 198438 h 341313"/>
                  <a:gd name="connsiteX113" fmla="*/ 102725 w 339726"/>
                  <a:gd name="connsiteY113" fmla="*/ 196057 h 341313"/>
                  <a:gd name="connsiteX114" fmla="*/ 96403 w 339726"/>
                  <a:gd name="connsiteY114" fmla="*/ 192088 h 341313"/>
                  <a:gd name="connsiteX115" fmla="*/ 88501 w 339726"/>
                  <a:gd name="connsiteY115" fmla="*/ 187326 h 341313"/>
                  <a:gd name="connsiteX116" fmla="*/ 80599 w 339726"/>
                  <a:gd name="connsiteY116" fmla="*/ 183357 h 341313"/>
                  <a:gd name="connsiteX117" fmla="*/ 73488 w 339726"/>
                  <a:gd name="connsiteY117" fmla="*/ 180975 h 341313"/>
                  <a:gd name="connsiteX118" fmla="*/ 67166 w 339726"/>
                  <a:gd name="connsiteY118" fmla="*/ 177007 h 341313"/>
                  <a:gd name="connsiteX119" fmla="*/ 60054 w 339726"/>
                  <a:gd name="connsiteY119" fmla="*/ 174625 h 341313"/>
                  <a:gd name="connsiteX120" fmla="*/ 54523 w 339726"/>
                  <a:gd name="connsiteY120" fmla="*/ 170657 h 341313"/>
                  <a:gd name="connsiteX121" fmla="*/ 49782 w 339726"/>
                  <a:gd name="connsiteY121" fmla="*/ 167482 h 341313"/>
                  <a:gd name="connsiteX122" fmla="*/ 45831 w 339726"/>
                  <a:gd name="connsiteY122" fmla="*/ 165100 h 341313"/>
                  <a:gd name="connsiteX123" fmla="*/ 41880 w 339726"/>
                  <a:gd name="connsiteY123" fmla="*/ 163513 h 341313"/>
                  <a:gd name="connsiteX124" fmla="*/ 45831 w 339726"/>
                  <a:gd name="connsiteY124" fmla="*/ 165894 h 341313"/>
                  <a:gd name="connsiteX125" fmla="*/ 49782 w 339726"/>
                  <a:gd name="connsiteY125" fmla="*/ 169069 h 341313"/>
                  <a:gd name="connsiteX126" fmla="*/ 53733 w 339726"/>
                  <a:gd name="connsiteY126" fmla="*/ 173038 h 341313"/>
                  <a:gd name="connsiteX127" fmla="*/ 60054 w 339726"/>
                  <a:gd name="connsiteY127" fmla="*/ 175419 h 341313"/>
                  <a:gd name="connsiteX128" fmla="*/ 65586 w 339726"/>
                  <a:gd name="connsiteY128" fmla="*/ 179388 h 341313"/>
                  <a:gd name="connsiteX129" fmla="*/ 71907 w 339726"/>
                  <a:gd name="connsiteY129" fmla="*/ 183357 h 341313"/>
                  <a:gd name="connsiteX130" fmla="*/ 79019 w 339726"/>
                  <a:gd name="connsiteY130" fmla="*/ 187326 h 341313"/>
                  <a:gd name="connsiteX131" fmla="*/ 85341 w 339726"/>
                  <a:gd name="connsiteY131" fmla="*/ 192088 h 341313"/>
                  <a:gd name="connsiteX132" fmla="*/ 93243 w 339726"/>
                  <a:gd name="connsiteY132" fmla="*/ 196057 h 341313"/>
                  <a:gd name="connsiteX133" fmla="*/ 100354 w 339726"/>
                  <a:gd name="connsiteY133" fmla="*/ 200819 h 341313"/>
                  <a:gd name="connsiteX134" fmla="*/ 108256 w 339726"/>
                  <a:gd name="connsiteY134" fmla="*/ 204788 h 341313"/>
                  <a:gd name="connsiteX135" fmla="*/ 112207 w 339726"/>
                  <a:gd name="connsiteY135" fmla="*/ 206376 h 341313"/>
                  <a:gd name="connsiteX136" fmla="*/ 116158 w 339726"/>
                  <a:gd name="connsiteY136" fmla="*/ 209551 h 341313"/>
                  <a:gd name="connsiteX137" fmla="*/ 131962 w 339726"/>
                  <a:gd name="connsiteY137" fmla="*/ 217489 h 341313"/>
                  <a:gd name="connsiteX138" fmla="*/ 140654 w 339726"/>
                  <a:gd name="connsiteY138" fmla="*/ 221457 h 341313"/>
                  <a:gd name="connsiteX139" fmla="*/ 148556 w 339726"/>
                  <a:gd name="connsiteY139" fmla="*/ 225426 h 341313"/>
                  <a:gd name="connsiteX140" fmla="*/ 162779 w 339726"/>
                  <a:gd name="connsiteY140" fmla="*/ 231776 h 341313"/>
                  <a:gd name="connsiteX141" fmla="*/ 165940 w 339726"/>
                  <a:gd name="connsiteY141" fmla="*/ 233364 h 341313"/>
                  <a:gd name="connsiteX142" fmla="*/ 150927 w 339726"/>
                  <a:gd name="connsiteY142" fmla="*/ 237332 h 341313"/>
                  <a:gd name="connsiteX143" fmla="*/ 131962 w 339726"/>
                  <a:gd name="connsiteY143" fmla="*/ 239714 h 341313"/>
                  <a:gd name="connsiteX144" fmla="*/ 110627 w 339726"/>
                  <a:gd name="connsiteY144" fmla="*/ 241301 h 341313"/>
                  <a:gd name="connsiteX145" fmla="*/ 88501 w 339726"/>
                  <a:gd name="connsiteY145" fmla="*/ 238920 h 341313"/>
                  <a:gd name="connsiteX146" fmla="*/ 65586 w 339726"/>
                  <a:gd name="connsiteY146" fmla="*/ 230982 h 341313"/>
                  <a:gd name="connsiteX147" fmla="*/ 46621 w 339726"/>
                  <a:gd name="connsiteY147" fmla="*/ 217489 h 341313"/>
                  <a:gd name="connsiteX148" fmla="*/ 32398 w 339726"/>
                  <a:gd name="connsiteY148" fmla="*/ 200819 h 341313"/>
                  <a:gd name="connsiteX149" fmla="*/ 20545 w 339726"/>
                  <a:gd name="connsiteY149" fmla="*/ 184944 h 341313"/>
                  <a:gd name="connsiteX150" fmla="*/ 11062 w 339726"/>
                  <a:gd name="connsiteY150" fmla="*/ 167482 h 341313"/>
                  <a:gd name="connsiteX151" fmla="*/ 5531 w 339726"/>
                  <a:gd name="connsiteY151" fmla="*/ 153988 h 341313"/>
                  <a:gd name="connsiteX152" fmla="*/ 1580 w 339726"/>
                  <a:gd name="connsiteY152" fmla="*/ 143669 h 341313"/>
                  <a:gd name="connsiteX153" fmla="*/ 0 w 339726"/>
                  <a:gd name="connsiteY153" fmla="*/ 139700 h 341313"/>
                  <a:gd name="connsiteX154" fmla="*/ 3161 w 339726"/>
                  <a:gd name="connsiteY154" fmla="*/ 139700 h 341313"/>
                  <a:gd name="connsiteX155" fmla="*/ 11062 w 339726"/>
                  <a:gd name="connsiteY155" fmla="*/ 136525 h 341313"/>
                  <a:gd name="connsiteX156" fmla="*/ 22915 w 339726"/>
                  <a:gd name="connsiteY156" fmla="*/ 132557 h 341313"/>
                  <a:gd name="connsiteX157" fmla="*/ 37139 w 339726"/>
                  <a:gd name="connsiteY157" fmla="*/ 130175 h 341313"/>
                  <a:gd name="connsiteX158" fmla="*/ 191688 w 339726"/>
                  <a:gd name="connsiteY158" fmla="*/ 0 h 341313"/>
                  <a:gd name="connsiteX159" fmla="*/ 194052 w 339726"/>
                  <a:gd name="connsiteY159" fmla="*/ 2381 h 341313"/>
                  <a:gd name="connsiteX160" fmla="*/ 200357 w 339726"/>
                  <a:gd name="connsiteY160" fmla="*/ 7937 h 341313"/>
                  <a:gd name="connsiteX161" fmla="*/ 209025 w 339726"/>
                  <a:gd name="connsiteY161" fmla="*/ 19050 h 341313"/>
                  <a:gd name="connsiteX162" fmla="*/ 219270 w 339726"/>
                  <a:gd name="connsiteY162" fmla="*/ 30956 h 341313"/>
                  <a:gd name="connsiteX163" fmla="*/ 228726 w 339726"/>
                  <a:gd name="connsiteY163" fmla="*/ 46831 h 341313"/>
                  <a:gd name="connsiteX164" fmla="*/ 238183 w 339726"/>
                  <a:gd name="connsiteY164" fmla="*/ 64294 h 341313"/>
                  <a:gd name="connsiteX165" fmla="*/ 243699 w 339726"/>
                  <a:gd name="connsiteY165" fmla="*/ 84137 h 341313"/>
                  <a:gd name="connsiteX166" fmla="*/ 246063 w 339726"/>
                  <a:gd name="connsiteY166" fmla="*/ 105569 h 341313"/>
                  <a:gd name="connsiteX167" fmla="*/ 243699 w 339726"/>
                  <a:gd name="connsiteY167" fmla="*/ 130175 h 341313"/>
                  <a:gd name="connsiteX168" fmla="*/ 235031 w 339726"/>
                  <a:gd name="connsiteY168" fmla="*/ 153194 h 341313"/>
                  <a:gd name="connsiteX169" fmla="*/ 224786 w 339726"/>
                  <a:gd name="connsiteY169" fmla="*/ 171450 h 341313"/>
                  <a:gd name="connsiteX170" fmla="*/ 212965 w 339726"/>
                  <a:gd name="connsiteY170" fmla="*/ 188912 h 341313"/>
                  <a:gd name="connsiteX171" fmla="*/ 203509 w 339726"/>
                  <a:gd name="connsiteY171" fmla="*/ 200819 h 341313"/>
                  <a:gd name="connsiteX172" fmla="*/ 195628 w 339726"/>
                  <a:gd name="connsiteY172" fmla="*/ 209550 h 341313"/>
                  <a:gd name="connsiteX173" fmla="*/ 194052 w 339726"/>
                  <a:gd name="connsiteY173" fmla="*/ 198437 h 341313"/>
                  <a:gd name="connsiteX174" fmla="*/ 191688 w 339726"/>
                  <a:gd name="connsiteY174" fmla="*/ 182562 h 341313"/>
                  <a:gd name="connsiteX175" fmla="*/ 191688 w 339726"/>
                  <a:gd name="connsiteY175" fmla="*/ 173037 h 341313"/>
                  <a:gd name="connsiteX176" fmla="*/ 190112 w 339726"/>
                  <a:gd name="connsiteY176" fmla="*/ 163512 h 341313"/>
                  <a:gd name="connsiteX177" fmla="*/ 188536 w 339726"/>
                  <a:gd name="connsiteY177" fmla="*/ 144462 h 341313"/>
                  <a:gd name="connsiteX178" fmla="*/ 188536 w 339726"/>
                  <a:gd name="connsiteY178" fmla="*/ 139700 h 341313"/>
                  <a:gd name="connsiteX179" fmla="*/ 188536 w 339726"/>
                  <a:gd name="connsiteY179" fmla="*/ 135731 h 341313"/>
                  <a:gd name="connsiteX180" fmla="*/ 188536 w 339726"/>
                  <a:gd name="connsiteY180" fmla="*/ 124619 h 341313"/>
                  <a:gd name="connsiteX181" fmla="*/ 188536 w 339726"/>
                  <a:gd name="connsiteY181" fmla="*/ 116681 h 341313"/>
                  <a:gd name="connsiteX182" fmla="*/ 187748 w 339726"/>
                  <a:gd name="connsiteY182" fmla="*/ 107156 h 341313"/>
                  <a:gd name="connsiteX183" fmla="*/ 187748 w 339726"/>
                  <a:gd name="connsiteY183" fmla="*/ 97631 h 341313"/>
                  <a:gd name="connsiteX184" fmla="*/ 187748 w 339726"/>
                  <a:gd name="connsiteY184" fmla="*/ 89694 h 341313"/>
                  <a:gd name="connsiteX185" fmla="*/ 188536 w 339726"/>
                  <a:gd name="connsiteY185" fmla="*/ 81756 h 341313"/>
                  <a:gd name="connsiteX186" fmla="*/ 188536 w 339726"/>
                  <a:gd name="connsiteY186" fmla="*/ 73819 h 341313"/>
                  <a:gd name="connsiteX187" fmla="*/ 188536 w 339726"/>
                  <a:gd name="connsiteY187" fmla="*/ 66675 h 341313"/>
                  <a:gd name="connsiteX188" fmla="*/ 188536 w 339726"/>
                  <a:gd name="connsiteY188" fmla="*/ 60325 h 341313"/>
                  <a:gd name="connsiteX189" fmla="*/ 188536 w 339726"/>
                  <a:gd name="connsiteY189" fmla="*/ 54769 h 341313"/>
                  <a:gd name="connsiteX190" fmla="*/ 188536 w 339726"/>
                  <a:gd name="connsiteY190" fmla="*/ 50800 h 341313"/>
                  <a:gd name="connsiteX191" fmla="*/ 190112 w 339726"/>
                  <a:gd name="connsiteY191" fmla="*/ 45244 h 341313"/>
                  <a:gd name="connsiteX192" fmla="*/ 190112 w 339726"/>
                  <a:gd name="connsiteY192" fmla="*/ 42862 h 341313"/>
                  <a:gd name="connsiteX193" fmla="*/ 188536 w 339726"/>
                  <a:gd name="connsiteY193" fmla="*/ 45244 h 341313"/>
                  <a:gd name="connsiteX194" fmla="*/ 188536 w 339726"/>
                  <a:gd name="connsiteY194" fmla="*/ 50800 h 341313"/>
                  <a:gd name="connsiteX195" fmla="*/ 187748 w 339726"/>
                  <a:gd name="connsiteY195" fmla="*/ 54769 h 341313"/>
                  <a:gd name="connsiteX196" fmla="*/ 187748 w 339726"/>
                  <a:gd name="connsiteY196" fmla="*/ 60325 h 341313"/>
                  <a:gd name="connsiteX197" fmla="*/ 186172 w 339726"/>
                  <a:gd name="connsiteY197" fmla="*/ 66675 h 341313"/>
                  <a:gd name="connsiteX198" fmla="*/ 186172 w 339726"/>
                  <a:gd name="connsiteY198" fmla="*/ 73819 h 341313"/>
                  <a:gd name="connsiteX199" fmla="*/ 184596 w 339726"/>
                  <a:gd name="connsiteY199" fmla="*/ 81756 h 341313"/>
                  <a:gd name="connsiteX200" fmla="*/ 184596 w 339726"/>
                  <a:gd name="connsiteY200" fmla="*/ 89694 h 341313"/>
                  <a:gd name="connsiteX201" fmla="*/ 183808 w 339726"/>
                  <a:gd name="connsiteY201" fmla="*/ 97631 h 341313"/>
                  <a:gd name="connsiteX202" fmla="*/ 183808 w 339726"/>
                  <a:gd name="connsiteY202" fmla="*/ 107156 h 341313"/>
                  <a:gd name="connsiteX203" fmla="*/ 183808 w 339726"/>
                  <a:gd name="connsiteY203" fmla="*/ 115094 h 341313"/>
                  <a:gd name="connsiteX204" fmla="*/ 182232 w 339726"/>
                  <a:gd name="connsiteY204" fmla="*/ 124619 h 341313"/>
                  <a:gd name="connsiteX205" fmla="*/ 182232 w 339726"/>
                  <a:gd name="connsiteY205" fmla="*/ 135731 h 341313"/>
                  <a:gd name="connsiteX206" fmla="*/ 182232 w 339726"/>
                  <a:gd name="connsiteY206" fmla="*/ 139700 h 341313"/>
                  <a:gd name="connsiteX207" fmla="*/ 182232 w 339726"/>
                  <a:gd name="connsiteY207" fmla="*/ 144462 h 341313"/>
                  <a:gd name="connsiteX208" fmla="*/ 182232 w 339726"/>
                  <a:gd name="connsiteY208" fmla="*/ 163512 h 341313"/>
                  <a:gd name="connsiteX209" fmla="*/ 182232 w 339726"/>
                  <a:gd name="connsiteY209" fmla="*/ 173037 h 341313"/>
                  <a:gd name="connsiteX210" fmla="*/ 182232 w 339726"/>
                  <a:gd name="connsiteY210" fmla="*/ 182562 h 341313"/>
                  <a:gd name="connsiteX211" fmla="*/ 182232 w 339726"/>
                  <a:gd name="connsiteY211" fmla="*/ 192087 h 341313"/>
                  <a:gd name="connsiteX212" fmla="*/ 182232 w 339726"/>
                  <a:gd name="connsiteY212" fmla="*/ 200025 h 341313"/>
                  <a:gd name="connsiteX213" fmla="*/ 182232 w 339726"/>
                  <a:gd name="connsiteY213" fmla="*/ 202406 h 341313"/>
                  <a:gd name="connsiteX214" fmla="*/ 171199 w 339726"/>
                  <a:gd name="connsiteY214" fmla="*/ 190500 h 341313"/>
                  <a:gd name="connsiteX215" fmla="*/ 159378 w 339726"/>
                  <a:gd name="connsiteY215" fmla="*/ 174625 h 341313"/>
                  <a:gd name="connsiteX216" fmla="*/ 149133 w 339726"/>
                  <a:gd name="connsiteY216" fmla="*/ 153987 h 341313"/>
                  <a:gd name="connsiteX217" fmla="*/ 141253 w 339726"/>
                  <a:gd name="connsiteY217" fmla="*/ 131762 h 341313"/>
                  <a:gd name="connsiteX218" fmla="*/ 136525 w 339726"/>
                  <a:gd name="connsiteY218" fmla="*/ 105569 h 341313"/>
                  <a:gd name="connsiteX219" fmla="*/ 139677 w 339726"/>
                  <a:gd name="connsiteY219" fmla="*/ 84137 h 341313"/>
                  <a:gd name="connsiteX220" fmla="*/ 145981 w 339726"/>
                  <a:gd name="connsiteY220" fmla="*/ 64294 h 341313"/>
                  <a:gd name="connsiteX221" fmla="*/ 153862 w 339726"/>
                  <a:gd name="connsiteY221" fmla="*/ 46831 h 341313"/>
                  <a:gd name="connsiteX222" fmla="*/ 164894 w 339726"/>
                  <a:gd name="connsiteY222" fmla="*/ 30956 h 341313"/>
                  <a:gd name="connsiteX223" fmla="*/ 174351 w 339726"/>
                  <a:gd name="connsiteY223" fmla="*/ 19050 h 341313"/>
                  <a:gd name="connsiteX224" fmla="*/ 183808 w 339726"/>
                  <a:gd name="connsiteY224" fmla="*/ 7937 h 341313"/>
                  <a:gd name="connsiteX225" fmla="*/ 188536 w 339726"/>
                  <a:gd name="connsiteY225" fmla="*/ 2381 h 34131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Lst>
                <a:rect l="l" t="t" r="r" b="b"/>
                <a:pathLst>
                  <a:path w="339726" h="341313">
                    <a:moveTo>
                      <a:pt x="185739" y="211138"/>
                    </a:moveTo>
                    <a:lnTo>
                      <a:pt x="189707" y="211138"/>
                    </a:lnTo>
                    <a:lnTo>
                      <a:pt x="189707" y="212707"/>
                    </a:lnTo>
                    <a:lnTo>
                      <a:pt x="189707" y="215059"/>
                    </a:lnTo>
                    <a:lnTo>
                      <a:pt x="189707" y="218980"/>
                    </a:lnTo>
                    <a:lnTo>
                      <a:pt x="191295" y="226038"/>
                    </a:lnTo>
                    <a:lnTo>
                      <a:pt x="191295" y="232311"/>
                    </a:lnTo>
                    <a:lnTo>
                      <a:pt x="191295" y="241722"/>
                    </a:lnTo>
                    <a:lnTo>
                      <a:pt x="192089" y="251132"/>
                    </a:lnTo>
                    <a:lnTo>
                      <a:pt x="192089" y="261326"/>
                    </a:lnTo>
                    <a:lnTo>
                      <a:pt x="192089" y="273873"/>
                    </a:lnTo>
                    <a:lnTo>
                      <a:pt x="193676" y="285636"/>
                    </a:lnTo>
                    <a:lnTo>
                      <a:pt x="193676" y="291909"/>
                    </a:lnTo>
                    <a:lnTo>
                      <a:pt x="193676" y="298967"/>
                    </a:lnTo>
                    <a:lnTo>
                      <a:pt x="193676" y="313083"/>
                    </a:lnTo>
                    <a:lnTo>
                      <a:pt x="192089" y="327982"/>
                    </a:lnTo>
                    <a:lnTo>
                      <a:pt x="192089" y="341313"/>
                    </a:lnTo>
                    <a:lnTo>
                      <a:pt x="169863" y="341313"/>
                    </a:lnTo>
                    <a:lnTo>
                      <a:pt x="169863" y="339745"/>
                    </a:lnTo>
                    <a:lnTo>
                      <a:pt x="172245" y="324845"/>
                    </a:lnTo>
                    <a:lnTo>
                      <a:pt x="174626" y="312298"/>
                    </a:lnTo>
                    <a:lnTo>
                      <a:pt x="176213" y="297399"/>
                    </a:lnTo>
                    <a:lnTo>
                      <a:pt x="178595" y="285636"/>
                    </a:lnTo>
                    <a:lnTo>
                      <a:pt x="180182" y="272305"/>
                    </a:lnTo>
                    <a:lnTo>
                      <a:pt x="181770" y="261326"/>
                    </a:lnTo>
                    <a:lnTo>
                      <a:pt x="183357" y="251132"/>
                    </a:lnTo>
                    <a:lnTo>
                      <a:pt x="183357" y="240153"/>
                    </a:lnTo>
                    <a:lnTo>
                      <a:pt x="184151" y="232311"/>
                    </a:lnTo>
                    <a:lnTo>
                      <a:pt x="184151" y="226038"/>
                    </a:lnTo>
                    <a:lnTo>
                      <a:pt x="185739" y="218980"/>
                    </a:lnTo>
                    <a:lnTo>
                      <a:pt x="185739" y="215059"/>
                    </a:lnTo>
                    <a:lnTo>
                      <a:pt x="185739" y="212707"/>
                    </a:lnTo>
                    <a:close/>
                    <a:moveTo>
                      <a:pt x="298218" y="173038"/>
                    </a:moveTo>
                    <a:lnTo>
                      <a:pt x="314183" y="173038"/>
                    </a:lnTo>
                    <a:lnTo>
                      <a:pt x="327753" y="174614"/>
                    </a:lnTo>
                    <a:lnTo>
                      <a:pt x="337332" y="175402"/>
                    </a:lnTo>
                    <a:lnTo>
                      <a:pt x="339726" y="175402"/>
                    </a:lnTo>
                    <a:lnTo>
                      <a:pt x="339726" y="179341"/>
                    </a:lnTo>
                    <a:lnTo>
                      <a:pt x="338130" y="188797"/>
                    </a:lnTo>
                    <a:lnTo>
                      <a:pt x="334139" y="200616"/>
                    </a:lnTo>
                    <a:lnTo>
                      <a:pt x="329349" y="217164"/>
                    </a:lnTo>
                    <a:lnTo>
                      <a:pt x="320569" y="234499"/>
                    </a:lnTo>
                    <a:lnTo>
                      <a:pt x="310191" y="250258"/>
                    </a:lnTo>
                    <a:lnTo>
                      <a:pt x="294227" y="263653"/>
                    </a:lnTo>
                    <a:lnTo>
                      <a:pt x="272674" y="273897"/>
                    </a:lnTo>
                    <a:lnTo>
                      <a:pt x="249525" y="279412"/>
                    </a:lnTo>
                    <a:lnTo>
                      <a:pt x="229570" y="280988"/>
                    </a:lnTo>
                    <a:lnTo>
                      <a:pt x="212008" y="279412"/>
                    </a:lnTo>
                    <a:lnTo>
                      <a:pt x="199236" y="277048"/>
                    </a:lnTo>
                    <a:lnTo>
                      <a:pt x="206421" y="271533"/>
                    </a:lnTo>
                    <a:lnTo>
                      <a:pt x="216798" y="262077"/>
                    </a:lnTo>
                    <a:lnTo>
                      <a:pt x="222385" y="256562"/>
                    </a:lnTo>
                    <a:lnTo>
                      <a:pt x="227973" y="252622"/>
                    </a:lnTo>
                    <a:lnTo>
                      <a:pt x="241543" y="242378"/>
                    </a:lnTo>
                    <a:lnTo>
                      <a:pt x="243938" y="240802"/>
                    </a:lnTo>
                    <a:lnTo>
                      <a:pt x="247131" y="238439"/>
                    </a:lnTo>
                    <a:lnTo>
                      <a:pt x="253517" y="232923"/>
                    </a:lnTo>
                    <a:lnTo>
                      <a:pt x="259903" y="228983"/>
                    </a:lnTo>
                    <a:lnTo>
                      <a:pt x="265490" y="223467"/>
                    </a:lnTo>
                    <a:lnTo>
                      <a:pt x="272674" y="219528"/>
                    </a:lnTo>
                    <a:lnTo>
                      <a:pt x="277464" y="215588"/>
                    </a:lnTo>
                    <a:lnTo>
                      <a:pt x="288639" y="209284"/>
                    </a:lnTo>
                    <a:lnTo>
                      <a:pt x="292630" y="206132"/>
                    </a:lnTo>
                    <a:lnTo>
                      <a:pt x="298218" y="202192"/>
                    </a:lnTo>
                    <a:lnTo>
                      <a:pt x="300613" y="200616"/>
                    </a:lnTo>
                    <a:lnTo>
                      <a:pt x="304604" y="198252"/>
                    </a:lnTo>
                    <a:lnTo>
                      <a:pt x="307797" y="196676"/>
                    </a:lnTo>
                    <a:lnTo>
                      <a:pt x="310191" y="195888"/>
                    </a:lnTo>
                    <a:lnTo>
                      <a:pt x="311788" y="194313"/>
                    </a:lnTo>
                    <a:lnTo>
                      <a:pt x="310191" y="194313"/>
                    </a:lnTo>
                    <a:lnTo>
                      <a:pt x="307797" y="195888"/>
                    </a:lnTo>
                    <a:lnTo>
                      <a:pt x="304604" y="198252"/>
                    </a:lnTo>
                    <a:lnTo>
                      <a:pt x="300613" y="199828"/>
                    </a:lnTo>
                    <a:lnTo>
                      <a:pt x="296621" y="202192"/>
                    </a:lnTo>
                    <a:lnTo>
                      <a:pt x="292630" y="204556"/>
                    </a:lnTo>
                    <a:lnTo>
                      <a:pt x="287043" y="207708"/>
                    </a:lnTo>
                    <a:lnTo>
                      <a:pt x="276666" y="213224"/>
                    </a:lnTo>
                    <a:lnTo>
                      <a:pt x="269481" y="217164"/>
                    </a:lnTo>
                    <a:lnTo>
                      <a:pt x="264692" y="221104"/>
                    </a:lnTo>
                    <a:lnTo>
                      <a:pt x="257508" y="225043"/>
                    </a:lnTo>
                    <a:lnTo>
                      <a:pt x="251122" y="228983"/>
                    </a:lnTo>
                    <a:lnTo>
                      <a:pt x="243938" y="232923"/>
                    </a:lnTo>
                    <a:lnTo>
                      <a:pt x="239947" y="235287"/>
                    </a:lnTo>
                    <a:lnTo>
                      <a:pt x="237552" y="238439"/>
                    </a:lnTo>
                    <a:lnTo>
                      <a:pt x="223982" y="246318"/>
                    </a:lnTo>
                    <a:lnTo>
                      <a:pt x="216798" y="251834"/>
                    </a:lnTo>
                    <a:lnTo>
                      <a:pt x="212008" y="255774"/>
                    </a:lnTo>
                    <a:lnTo>
                      <a:pt x="199236" y="264441"/>
                    </a:lnTo>
                    <a:lnTo>
                      <a:pt x="198438" y="266017"/>
                    </a:lnTo>
                    <a:lnTo>
                      <a:pt x="200833" y="252622"/>
                    </a:lnTo>
                    <a:lnTo>
                      <a:pt x="206421" y="236863"/>
                    </a:lnTo>
                    <a:lnTo>
                      <a:pt x="214403" y="219528"/>
                    </a:lnTo>
                    <a:lnTo>
                      <a:pt x="226377" y="203768"/>
                    </a:lnTo>
                    <a:lnTo>
                      <a:pt x="241543" y="188797"/>
                    </a:lnTo>
                    <a:lnTo>
                      <a:pt x="259903" y="179341"/>
                    </a:lnTo>
                    <a:lnTo>
                      <a:pt x="279060" y="174614"/>
                    </a:lnTo>
                    <a:close/>
                    <a:moveTo>
                      <a:pt x="54523" y="128588"/>
                    </a:moveTo>
                    <a:lnTo>
                      <a:pt x="73488" y="128588"/>
                    </a:lnTo>
                    <a:lnTo>
                      <a:pt x="93243" y="131763"/>
                    </a:lnTo>
                    <a:lnTo>
                      <a:pt x="112207" y="138113"/>
                    </a:lnTo>
                    <a:lnTo>
                      <a:pt x="131172" y="151607"/>
                    </a:lnTo>
                    <a:lnTo>
                      <a:pt x="145395" y="167482"/>
                    </a:lnTo>
                    <a:lnTo>
                      <a:pt x="157248" y="183357"/>
                    </a:lnTo>
                    <a:lnTo>
                      <a:pt x="166730" y="200819"/>
                    </a:lnTo>
                    <a:lnTo>
                      <a:pt x="172262" y="214314"/>
                    </a:lnTo>
                    <a:lnTo>
                      <a:pt x="176213" y="225426"/>
                    </a:lnTo>
                    <a:lnTo>
                      <a:pt x="166730" y="221457"/>
                    </a:lnTo>
                    <a:lnTo>
                      <a:pt x="152507" y="215901"/>
                    </a:lnTo>
                    <a:lnTo>
                      <a:pt x="144605" y="213520"/>
                    </a:lnTo>
                    <a:lnTo>
                      <a:pt x="135913" y="209551"/>
                    </a:lnTo>
                    <a:lnTo>
                      <a:pt x="120109" y="202407"/>
                    </a:lnTo>
                    <a:lnTo>
                      <a:pt x="116158" y="200819"/>
                    </a:lnTo>
                    <a:lnTo>
                      <a:pt x="110627" y="198438"/>
                    </a:lnTo>
                    <a:lnTo>
                      <a:pt x="102725" y="196057"/>
                    </a:lnTo>
                    <a:lnTo>
                      <a:pt x="96403" y="192088"/>
                    </a:lnTo>
                    <a:lnTo>
                      <a:pt x="88501" y="187326"/>
                    </a:lnTo>
                    <a:lnTo>
                      <a:pt x="80599" y="183357"/>
                    </a:lnTo>
                    <a:lnTo>
                      <a:pt x="73488" y="180975"/>
                    </a:lnTo>
                    <a:lnTo>
                      <a:pt x="67166" y="177007"/>
                    </a:lnTo>
                    <a:lnTo>
                      <a:pt x="60054" y="174625"/>
                    </a:lnTo>
                    <a:lnTo>
                      <a:pt x="54523" y="170657"/>
                    </a:lnTo>
                    <a:lnTo>
                      <a:pt x="49782" y="167482"/>
                    </a:lnTo>
                    <a:lnTo>
                      <a:pt x="45831" y="165100"/>
                    </a:lnTo>
                    <a:lnTo>
                      <a:pt x="41880" y="163513"/>
                    </a:lnTo>
                    <a:lnTo>
                      <a:pt x="45831" y="165894"/>
                    </a:lnTo>
                    <a:lnTo>
                      <a:pt x="49782" y="169069"/>
                    </a:lnTo>
                    <a:lnTo>
                      <a:pt x="53733" y="173038"/>
                    </a:lnTo>
                    <a:lnTo>
                      <a:pt x="60054" y="175419"/>
                    </a:lnTo>
                    <a:lnTo>
                      <a:pt x="65586" y="179388"/>
                    </a:lnTo>
                    <a:lnTo>
                      <a:pt x="71907" y="183357"/>
                    </a:lnTo>
                    <a:lnTo>
                      <a:pt x="79019" y="187326"/>
                    </a:lnTo>
                    <a:lnTo>
                      <a:pt x="85341" y="192088"/>
                    </a:lnTo>
                    <a:lnTo>
                      <a:pt x="93243" y="196057"/>
                    </a:lnTo>
                    <a:lnTo>
                      <a:pt x="100354" y="200819"/>
                    </a:lnTo>
                    <a:lnTo>
                      <a:pt x="108256" y="204788"/>
                    </a:lnTo>
                    <a:lnTo>
                      <a:pt x="112207" y="206376"/>
                    </a:lnTo>
                    <a:lnTo>
                      <a:pt x="116158" y="209551"/>
                    </a:lnTo>
                    <a:lnTo>
                      <a:pt x="131962" y="217489"/>
                    </a:lnTo>
                    <a:lnTo>
                      <a:pt x="140654" y="221457"/>
                    </a:lnTo>
                    <a:lnTo>
                      <a:pt x="148556" y="225426"/>
                    </a:lnTo>
                    <a:lnTo>
                      <a:pt x="162779" y="231776"/>
                    </a:lnTo>
                    <a:lnTo>
                      <a:pt x="165940" y="233364"/>
                    </a:lnTo>
                    <a:lnTo>
                      <a:pt x="150927" y="237332"/>
                    </a:lnTo>
                    <a:lnTo>
                      <a:pt x="131962" y="239714"/>
                    </a:lnTo>
                    <a:lnTo>
                      <a:pt x="110627" y="241301"/>
                    </a:lnTo>
                    <a:lnTo>
                      <a:pt x="88501" y="238920"/>
                    </a:lnTo>
                    <a:lnTo>
                      <a:pt x="65586" y="230982"/>
                    </a:lnTo>
                    <a:lnTo>
                      <a:pt x="46621" y="217489"/>
                    </a:lnTo>
                    <a:lnTo>
                      <a:pt x="32398" y="200819"/>
                    </a:lnTo>
                    <a:lnTo>
                      <a:pt x="20545" y="184944"/>
                    </a:lnTo>
                    <a:lnTo>
                      <a:pt x="11062" y="167482"/>
                    </a:lnTo>
                    <a:lnTo>
                      <a:pt x="5531" y="153988"/>
                    </a:lnTo>
                    <a:lnTo>
                      <a:pt x="1580" y="143669"/>
                    </a:lnTo>
                    <a:lnTo>
                      <a:pt x="0" y="139700"/>
                    </a:lnTo>
                    <a:lnTo>
                      <a:pt x="3161" y="139700"/>
                    </a:lnTo>
                    <a:lnTo>
                      <a:pt x="11062" y="136525"/>
                    </a:lnTo>
                    <a:lnTo>
                      <a:pt x="22915" y="132557"/>
                    </a:lnTo>
                    <a:lnTo>
                      <a:pt x="37139" y="130175"/>
                    </a:lnTo>
                    <a:close/>
                    <a:moveTo>
                      <a:pt x="191688" y="0"/>
                    </a:moveTo>
                    <a:lnTo>
                      <a:pt x="194052" y="2381"/>
                    </a:lnTo>
                    <a:lnTo>
                      <a:pt x="200357" y="7937"/>
                    </a:lnTo>
                    <a:lnTo>
                      <a:pt x="209025" y="19050"/>
                    </a:lnTo>
                    <a:lnTo>
                      <a:pt x="219270" y="30956"/>
                    </a:lnTo>
                    <a:lnTo>
                      <a:pt x="228726" y="46831"/>
                    </a:lnTo>
                    <a:lnTo>
                      <a:pt x="238183" y="64294"/>
                    </a:lnTo>
                    <a:lnTo>
                      <a:pt x="243699" y="84137"/>
                    </a:lnTo>
                    <a:lnTo>
                      <a:pt x="246063" y="105569"/>
                    </a:lnTo>
                    <a:lnTo>
                      <a:pt x="243699" y="130175"/>
                    </a:lnTo>
                    <a:lnTo>
                      <a:pt x="235031" y="153194"/>
                    </a:lnTo>
                    <a:lnTo>
                      <a:pt x="224786" y="171450"/>
                    </a:lnTo>
                    <a:lnTo>
                      <a:pt x="212965" y="188912"/>
                    </a:lnTo>
                    <a:lnTo>
                      <a:pt x="203509" y="200819"/>
                    </a:lnTo>
                    <a:lnTo>
                      <a:pt x="195628" y="209550"/>
                    </a:lnTo>
                    <a:lnTo>
                      <a:pt x="194052" y="198437"/>
                    </a:lnTo>
                    <a:lnTo>
                      <a:pt x="191688" y="182562"/>
                    </a:lnTo>
                    <a:lnTo>
                      <a:pt x="191688" y="173037"/>
                    </a:lnTo>
                    <a:lnTo>
                      <a:pt x="190112" y="163512"/>
                    </a:lnTo>
                    <a:lnTo>
                      <a:pt x="188536" y="144462"/>
                    </a:lnTo>
                    <a:lnTo>
                      <a:pt x="188536" y="139700"/>
                    </a:lnTo>
                    <a:lnTo>
                      <a:pt x="188536" y="135731"/>
                    </a:lnTo>
                    <a:lnTo>
                      <a:pt x="188536" y="124619"/>
                    </a:lnTo>
                    <a:lnTo>
                      <a:pt x="188536" y="116681"/>
                    </a:lnTo>
                    <a:lnTo>
                      <a:pt x="187748" y="107156"/>
                    </a:lnTo>
                    <a:lnTo>
                      <a:pt x="187748" y="97631"/>
                    </a:lnTo>
                    <a:lnTo>
                      <a:pt x="187748" y="89694"/>
                    </a:lnTo>
                    <a:lnTo>
                      <a:pt x="188536" y="81756"/>
                    </a:lnTo>
                    <a:lnTo>
                      <a:pt x="188536" y="73819"/>
                    </a:lnTo>
                    <a:lnTo>
                      <a:pt x="188536" y="66675"/>
                    </a:lnTo>
                    <a:lnTo>
                      <a:pt x="188536" y="60325"/>
                    </a:lnTo>
                    <a:lnTo>
                      <a:pt x="188536" y="54769"/>
                    </a:lnTo>
                    <a:lnTo>
                      <a:pt x="188536" y="50800"/>
                    </a:lnTo>
                    <a:lnTo>
                      <a:pt x="190112" y="45244"/>
                    </a:lnTo>
                    <a:lnTo>
                      <a:pt x="190112" y="42862"/>
                    </a:lnTo>
                    <a:lnTo>
                      <a:pt x="188536" y="45244"/>
                    </a:lnTo>
                    <a:lnTo>
                      <a:pt x="188536" y="50800"/>
                    </a:lnTo>
                    <a:lnTo>
                      <a:pt x="187748" y="54769"/>
                    </a:lnTo>
                    <a:lnTo>
                      <a:pt x="187748" y="60325"/>
                    </a:lnTo>
                    <a:lnTo>
                      <a:pt x="186172" y="66675"/>
                    </a:lnTo>
                    <a:lnTo>
                      <a:pt x="186172" y="73819"/>
                    </a:lnTo>
                    <a:lnTo>
                      <a:pt x="184596" y="81756"/>
                    </a:lnTo>
                    <a:lnTo>
                      <a:pt x="184596" y="89694"/>
                    </a:lnTo>
                    <a:lnTo>
                      <a:pt x="183808" y="97631"/>
                    </a:lnTo>
                    <a:lnTo>
                      <a:pt x="183808" y="107156"/>
                    </a:lnTo>
                    <a:lnTo>
                      <a:pt x="183808" y="115094"/>
                    </a:lnTo>
                    <a:lnTo>
                      <a:pt x="182232" y="124619"/>
                    </a:lnTo>
                    <a:lnTo>
                      <a:pt x="182232" y="135731"/>
                    </a:lnTo>
                    <a:lnTo>
                      <a:pt x="182232" y="139700"/>
                    </a:lnTo>
                    <a:lnTo>
                      <a:pt x="182232" y="144462"/>
                    </a:lnTo>
                    <a:lnTo>
                      <a:pt x="182232" y="163512"/>
                    </a:lnTo>
                    <a:lnTo>
                      <a:pt x="182232" y="173037"/>
                    </a:lnTo>
                    <a:lnTo>
                      <a:pt x="182232" y="182562"/>
                    </a:lnTo>
                    <a:lnTo>
                      <a:pt x="182232" y="192087"/>
                    </a:lnTo>
                    <a:lnTo>
                      <a:pt x="182232" y="200025"/>
                    </a:lnTo>
                    <a:lnTo>
                      <a:pt x="182232" y="202406"/>
                    </a:lnTo>
                    <a:lnTo>
                      <a:pt x="171199" y="190500"/>
                    </a:lnTo>
                    <a:lnTo>
                      <a:pt x="159378" y="174625"/>
                    </a:lnTo>
                    <a:lnTo>
                      <a:pt x="149133" y="153987"/>
                    </a:lnTo>
                    <a:lnTo>
                      <a:pt x="141253" y="131762"/>
                    </a:lnTo>
                    <a:lnTo>
                      <a:pt x="136525" y="105569"/>
                    </a:lnTo>
                    <a:lnTo>
                      <a:pt x="139677" y="84137"/>
                    </a:lnTo>
                    <a:lnTo>
                      <a:pt x="145981" y="64294"/>
                    </a:lnTo>
                    <a:lnTo>
                      <a:pt x="153862" y="46831"/>
                    </a:lnTo>
                    <a:lnTo>
                      <a:pt x="164894" y="30956"/>
                    </a:lnTo>
                    <a:lnTo>
                      <a:pt x="174351" y="19050"/>
                    </a:lnTo>
                    <a:lnTo>
                      <a:pt x="183808" y="7937"/>
                    </a:lnTo>
                    <a:lnTo>
                      <a:pt x="188536" y="2381"/>
                    </a:lnTo>
                    <a:close/>
                  </a:path>
                </a:pathLst>
              </a:custGeom>
              <a:grpFill/>
              <a:ln w="0">
                <a:noFill/>
                <a:prstDash val="solid"/>
                <a:round/>
                <a:headEnd/>
                <a:tailEnd/>
              </a:ln>
            </p:spPr>
            <p:txBody>
              <a:bodyPr vert="horz" wrap="square" lIns="91435" tIns="45717" rIns="91435" bIns="45717" numCol="1" anchor="t" anchorCtr="0" compatLnSpc="1">
                <a:prstTxWarp prst="textNoShape">
                  <a:avLst/>
                </a:prstTxWarp>
                <a:noAutofit/>
              </a:bodyPr>
              <a:lstStyle/>
              <a:p>
                <a:pP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33" name="任意多边形 2432"/>
              <p:cNvSpPr>
                <a:spLocks/>
              </p:cNvSpPr>
              <p:nvPr/>
            </p:nvSpPr>
            <p:spPr bwMode="auto">
              <a:xfrm>
                <a:off x="7632701" y="2874963"/>
                <a:ext cx="366713" cy="301625"/>
              </a:xfrm>
              <a:custGeom>
                <a:avLst/>
                <a:gdLst>
                  <a:gd name="connsiteX0" fmla="*/ 79375 w 366713"/>
                  <a:gd name="connsiteY0" fmla="*/ 201612 h 301625"/>
                  <a:gd name="connsiteX1" fmla="*/ 79375 w 366713"/>
                  <a:gd name="connsiteY1" fmla="*/ 301625 h 301625"/>
                  <a:gd name="connsiteX2" fmla="*/ 14287 w 366713"/>
                  <a:gd name="connsiteY2" fmla="*/ 301625 h 301625"/>
                  <a:gd name="connsiteX3" fmla="*/ 14287 w 366713"/>
                  <a:gd name="connsiteY3" fmla="*/ 250418 h 301625"/>
                  <a:gd name="connsiteX4" fmla="*/ 131743 w 366713"/>
                  <a:gd name="connsiteY4" fmla="*/ 163512 h 301625"/>
                  <a:gd name="connsiteX5" fmla="*/ 161925 w 366713"/>
                  <a:gd name="connsiteY5" fmla="*/ 182562 h 301625"/>
                  <a:gd name="connsiteX6" fmla="*/ 161925 w 366713"/>
                  <a:gd name="connsiteY6" fmla="*/ 301625 h 301625"/>
                  <a:gd name="connsiteX7" fmla="*/ 100012 w 366713"/>
                  <a:gd name="connsiteY7" fmla="*/ 301625 h 301625"/>
                  <a:gd name="connsiteX8" fmla="*/ 100012 w 366713"/>
                  <a:gd name="connsiteY8" fmla="*/ 187325 h 301625"/>
                  <a:gd name="connsiteX9" fmla="*/ 246062 w 366713"/>
                  <a:gd name="connsiteY9" fmla="*/ 139700 h 301625"/>
                  <a:gd name="connsiteX10" fmla="*/ 246062 w 366713"/>
                  <a:gd name="connsiteY10" fmla="*/ 301625 h 301625"/>
                  <a:gd name="connsiteX11" fmla="*/ 182562 w 366713"/>
                  <a:gd name="connsiteY11" fmla="*/ 301625 h 301625"/>
                  <a:gd name="connsiteX12" fmla="*/ 182562 w 366713"/>
                  <a:gd name="connsiteY12" fmla="*/ 192346 h 301625"/>
                  <a:gd name="connsiteX13" fmla="*/ 184130 w 366713"/>
                  <a:gd name="connsiteY13" fmla="*/ 193941 h 301625"/>
                  <a:gd name="connsiteX14" fmla="*/ 330200 w 366713"/>
                  <a:gd name="connsiteY14" fmla="*/ 69850 h 301625"/>
                  <a:gd name="connsiteX15" fmla="*/ 330200 w 366713"/>
                  <a:gd name="connsiteY15" fmla="*/ 301625 h 301625"/>
                  <a:gd name="connsiteX16" fmla="*/ 265112 w 366713"/>
                  <a:gd name="connsiteY16" fmla="*/ 301625 h 301625"/>
                  <a:gd name="connsiteX17" fmla="*/ 265112 w 366713"/>
                  <a:gd name="connsiteY17" fmla="*/ 124011 h 301625"/>
                  <a:gd name="connsiteX18" fmla="*/ 279211 w 366713"/>
                  <a:gd name="connsiteY18" fmla="*/ 0 h 301625"/>
                  <a:gd name="connsiteX19" fmla="*/ 366713 w 366713"/>
                  <a:gd name="connsiteY19" fmla="*/ 3996 h 301625"/>
                  <a:gd name="connsiteX20" fmla="*/ 356372 w 366713"/>
                  <a:gd name="connsiteY20" fmla="*/ 90312 h 301625"/>
                  <a:gd name="connsiteX21" fmla="*/ 333303 w 366713"/>
                  <a:gd name="connsiteY21" fmla="*/ 88714 h 301625"/>
                  <a:gd name="connsiteX22" fmla="*/ 338872 w 366713"/>
                  <a:gd name="connsiteY22" fmla="*/ 43158 h 301625"/>
                  <a:gd name="connsiteX23" fmla="*/ 184550 w 366713"/>
                  <a:gd name="connsiteY23" fmla="*/ 174231 h 301625"/>
                  <a:gd name="connsiteX24" fmla="*/ 132049 w 366713"/>
                  <a:gd name="connsiteY24" fmla="*/ 143860 h 301625"/>
                  <a:gd name="connsiteX25" fmla="*/ 15114 w 366713"/>
                  <a:gd name="connsiteY25" fmla="*/ 231775 h 301625"/>
                  <a:gd name="connsiteX26" fmla="*/ 0 w 366713"/>
                  <a:gd name="connsiteY26" fmla="*/ 213393 h 301625"/>
                  <a:gd name="connsiteX27" fmla="*/ 130458 w 366713"/>
                  <a:gd name="connsiteY27" fmla="*/ 114289 h 301625"/>
                  <a:gd name="connsiteX28" fmla="*/ 181368 w 366713"/>
                  <a:gd name="connsiteY28" fmla="*/ 143860 h 301625"/>
                  <a:gd name="connsiteX29" fmla="*/ 322167 w 366713"/>
                  <a:gd name="connsiteY29" fmla="*/ 25575 h 301625"/>
                  <a:gd name="connsiteX30" fmla="*/ 278416 w 366713"/>
                  <a:gd name="connsiteY30" fmla="*/ 22378 h 30162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Lst>
                <a:rect l="l" t="t" r="r" b="b"/>
                <a:pathLst>
                  <a:path w="366713" h="301625">
                    <a:moveTo>
                      <a:pt x="79375" y="201612"/>
                    </a:moveTo>
                    <a:lnTo>
                      <a:pt x="79375" y="301625"/>
                    </a:lnTo>
                    <a:lnTo>
                      <a:pt x="14287" y="301625"/>
                    </a:lnTo>
                    <a:lnTo>
                      <a:pt x="14287" y="250418"/>
                    </a:lnTo>
                    <a:close/>
                    <a:moveTo>
                      <a:pt x="131743" y="163512"/>
                    </a:moveTo>
                    <a:lnTo>
                      <a:pt x="161925" y="182562"/>
                    </a:lnTo>
                    <a:lnTo>
                      <a:pt x="161925" y="301625"/>
                    </a:lnTo>
                    <a:lnTo>
                      <a:pt x="100012" y="301625"/>
                    </a:lnTo>
                    <a:lnTo>
                      <a:pt x="100012" y="187325"/>
                    </a:lnTo>
                    <a:close/>
                    <a:moveTo>
                      <a:pt x="246062" y="139700"/>
                    </a:moveTo>
                    <a:lnTo>
                      <a:pt x="246062" y="301625"/>
                    </a:lnTo>
                    <a:lnTo>
                      <a:pt x="182562" y="301625"/>
                    </a:lnTo>
                    <a:lnTo>
                      <a:pt x="182562" y="192346"/>
                    </a:lnTo>
                    <a:lnTo>
                      <a:pt x="184130" y="193941"/>
                    </a:lnTo>
                    <a:close/>
                    <a:moveTo>
                      <a:pt x="330200" y="69850"/>
                    </a:moveTo>
                    <a:lnTo>
                      <a:pt x="330200" y="301625"/>
                    </a:lnTo>
                    <a:lnTo>
                      <a:pt x="265112" y="301625"/>
                    </a:lnTo>
                    <a:lnTo>
                      <a:pt x="265112" y="124011"/>
                    </a:lnTo>
                    <a:close/>
                    <a:moveTo>
                      <a:pt x="279211" y="0"/>
                    </a:moveTo>
                    <a:lnTo>
                      <a:pt x="366713" y="3996"/>
                    </a:lnTo>
                    <a:lnTo>
                      <a:pt x="356372" y="90312"/>
                    </a:lnTo>
                    <a:lnTo>
                      <a:pt x="333303" y="88714"/>
                    </a:lnTo>
                    <a:lnTo>
                      <a:pt x="338872" y="43158"/>
                    </a:lnTo>
                    <a:lnTo>
                      <a:pt x="184550" y="174231"/>
                    </a:lnTo>
                    <a:lnTo>
                      <a:pt x="132049" y="143860"/>
                    </a:lnTo>
                    <a:lnTo>
                      <a:pt x="15114" y="231775"/>
                    </a:lnTo>
                    <a:lnTo>
                      <a:pt x="0" y="213393"/>
                    </a:lnTo>
                    <a:lnTo>
                      <a:pt x="130458" y="114289"/>
                    </a:lnTo>
                    <a:lnTo>
                      <a:pt x="181368" y="143860"/>
                    </a:lnTo>
                    <a:lnTo>
                      <a:pt x="322167" y="25575"/>
                    </a:lnTo>
                    <a:lnTo>
                      <a:pt x="278416" y="22378"/>
                    </a:lnTo>
                    <a:close/>
                  </a:path>
                </a:pathLst>
              </a:custGeom>
              <a:grpFill/>
              <a:ln w="0">
                <a:noFill/>
                <a:prstDash val="solid"/>
                <a:round/>
                <a:headEnd/>
                <a:tailEnd/>
              </a:ln>
            </p:spPr>
            <p:txBody>
              <a:bodyPr vert="horz" wrap="square" lIns="91435" tIns="45717" rIns="91435" bIns="45717" numCol="1" anchor="t" anchorCtr="0" compatLnSpc="1">
                <a:prstTxWarp prst="textNoShape">
                  <a:avLst/>
                </a:prstTxWarp>
                <a:noAutofit/>
              </a:bodyPr>
              <a:lstStyle/>
              <a:p>
                <a:pPr>
                  <a:lnSpc>
                    <a:spcPct val="120000"/>
                  </a:lnSpc>
                </a:pPr>
                <a:endParaRPr lang="zh-CN" altLang="en-US">
                  <a:latin typeface="Arial" panose="020B0604020202020204" pitchFamily="34" charset="0"/>
                  <a:ea typeface="微软雅黑" panose="020B0503020204020204" pitchFamily="34" charset="-122"/>
                  <a:cs typeface="+mn-ea"/>
                  <a:sym typeface="Arial" panose="020B0604020202020204" pitchFamily="34" charset="0"/>
                </a:endParaRPr>
              </a:p>
            </p:txBody>
          </p:sp>
        </p:grpSp>
      </p:grpSp>
      <p:sp>
        <p:nvSpPr>
          <p:cNvPr id="11" name="TextBox 23"/>
          <p:cNvSpPr txBox="1"/>
          <p:nvPr/>
        </p:nvSpPr>
        <p:spPr>
          <a:xfrm>
            <a:off x="1714467" y="1258871"/>
            <a:ext cx="2459097" cy="728982"/>
          </a:xfrm>
          <a:prstGeom prst="rect">
            <a:avLst/>
          </a:prstGeom>
          <a:noFill/>
        </p:spPr>
        <p:txBody>
          <a:bodyPr wrap="square" rtlCol="0">
            <a:spAutoFit/>
          </a:bodyPr>
          <a:lstStyle/>
          <a:p>
            <a:pPr algn="just">
              <a:lnSpc>
                <a:spcPct val="120000"/>
              </a:lnSpc>
            </a:pPr>
            <a:r>
              <a:rPr lang="en-US" altLang="zh-CN" dirty="0" smtClean="0">
                <a:latin typeface="微软雅黑" pitchFamily="34" charset="-122"/>
                <a:ea typeface="微软雅黑" pitchFamily="34" charset="-122"/>
              </a:rPr>
              <a:t>Go </a:t>
            </a:r>
            <a:r>
              <a:rPr lang="zh-CN" altLang="en-US" dirty="0" smtClean="0">
                <a:latin typeface="微软雅黑" pitchFamily="34" charset="-122"/>
                <a:ea typeface="微软雅黑" pitchFamily="34" charset="-122"/>
              </a:rPr>
              <a:t>语言提供了数组类型的数据结构</a:t>
            </a:r>
            <a:endParaRPr lang="en-GB" altLang="zh-CN" dirty="0">
              <a:solidFill>
                <a:schemeClr val="bg1">
                  <a:lumMod val="65000"/>
                </a:schemeClr>
              </a:solidFill>
              <a:latin typeface="微软雅黑" pitchFamily="34" charset="-122"/>
              <a:ea typeface="微软雅黑" pitchFamily="34" charset="-122"/>
              <a:cs typeface="+mn-ea"/>
              <a:sym typeface="Arial" panose="020B0604020202020204" pitchFamily="34" charset="0"/>
            </a:endParaRPr>
          </a:p>
        </p:txBody>
      </p:sp>
      <p:sp>
        <p:nvSpPr>
          <p:cNvPr id="13" name="TextBox 23"/>
          <p:cNvSpPr txBox="1"/>
          <p:nvPr/>
        </p:nvSpPr>
        <p:spPr>
          <a:xfrm>
            <a:off x="2143095" y="2544755"/>
            <a:ext cx="2786082" cy="646331"/>
          </a:xfrm>
          <a:prstGeom prst="rect">
            <a:avLst/>
          </a:prstGeom>
          <a:noFill/>
        </p:spPr>
        <p:txBody>
          <a:bodyPr wrap="square" rtlCol="0">
            <a:spAutoFit/>
          </a:bodyPr>
          <a:lstStyle/>
          <a:p>
            <a:r>
              <a:rPr lang="en-US" dirty="0" err="1" smtClean="0">
                <a:latin typeface="微软雅黑" pitchFamily="34" charset="-122"/>
                <a:ea typeface="微软雅黑" pitchFamily="34" charset="-122"/>
              </a:rPr>
              <a:t>var</a:t>
            </a:r>
            <a:r>
              <a:rPr lang="en-US" dirty="0" smtClean="0">
                <a:latin typeface="微软雅黑" pitchFamily="34" charset="-122"/>
                <a:ea typeface="微软雅黑" pitchFamily="34" charset="-122"/>
              </a:rPr>
              <a:t> </a:t>
            </a:r>
            <a:r>
              <a:rPr lang="en-US" dirty="0" err="1" smtClean="0">
                <a:latin typeface="微软雅黑" pitchFamily="34" charset="-122"/>
                <a:ea typeface="微软雅黑" pitchFamily="34" charset="-122"/>
              </a:rPr>
              <a:t>variable_name</a:t>
            </a:r>
            <a:r>
              <a:rPr lang="en-US" dirty="0" smtClean="0">
                <a:latin typeface="微软雅黑" pitchFamily="34" charset="-122"/>
                <a:ea typeface="微软雅黑" pitchFamily="34" charset="-122"/>
              </a:rPr>
              <a:t> [SIZE] </a:t>
            </a:r>
            <a:r>
              <a:rPr lang="en-US" dirty="0" err="1" smtClean="0">
                <a:latin typeface="微软雅黑" pitchFamily="34" charset="-122"/>
                <a:ea typeface="微软雅黑" pitchFamily="34" charset="-122"/>
              </a:rPr>
              <a:t>variable_type</a:t>
            </a:r>
            <a:endParaRPr lang="zh-CN" altLang="en-US" dirty="0">
              <a:latin typeface="微软雅黑" pitchFamily="34" charset="-122"/>
              <a:ea typeface="微软雅黑" pitchFamily="34" charset="-122"/>
            </a:endParaRPr>
          </a:p>
        </p:txBody>
      </p:sp>
      <p:sp>
        <p:nvSpPr>
          <p:cNvPr id="14" name="TextBox 24"/>
          <p:cNvSpPr txBox="1"/>
          <p:nvPr/>
        </p:nvSpPr>
        <p:spPr>
          <a:xfrm>
            <a:off x="1857343" y="2759069"/>
            <a:ext cx="276119" cy="327077"/>
          </a:xfrm>
          <a:prstGeom prst="rect">
            <a:avLst/>
          </a:prstGeom>
          <a:noFill/>
        </p:spPr>
        <p:txBody>
          <a:bodyPr wrap="square" rtlCol="0">
            <a:spAutoFit/>
          </a:bodyPr>
          <a:lstStyle/>
          <a:p>
            <a:pPr>
              <a:lnSpc>
                <a:spcPct val="120000"/>
              </a:lnSpc>
            </a:pPr>
            <a:r>
              <a:rPr lang="en-US" altLang="zh-CN" sz="14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3</a:t>
            </a:r>
            <a:endParaRPr lang="zh-CN" alt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5" name="TextBox 23"/>
          <p:cNvSpPr txBox="1"/>
          <p:nvPr/>
        </p:nvSpPr>
        <p:spPr>
          <a:xfrm>
            <a:off x="8001011" y="1687499"/>
            <a:ext cx="3857652" cy="1200329"/>
          </a:xfrm>
          <a:prstGeom prst="rect">
            <a:avLst/>
          </a:prstGeom>
          <a:noFill/>
        </p:spPr>
        <p:txBody>
          <a:bodyPr wrap="square" rtlCol="0">
            <a:spAutoFit/>
          </a:bodyPr>
          <a:lstStyle/>
          <a:p>
            <a:r>
              <a:rPr lang="zh-CN" altLang="en-US" dirty="0" smtClean="0">
                <a:latin typeface="微软雅黑" pitchFamily="34" charset="-122"/>
                <a:ea typeface="微软雅黑" pitchFamily="34" charset="-122"/>
              </a:rPr>
              <a:t>数组是具有相同唯一类型的一组已编号且长度固定的数据项序列，这种类型可以是任意的原始类型例如整形、字符串或者自定义类型</a:t>
            </a:r>
            <a:endParaRPr lang="en-US" dirty="0" smtClean="0">
              <a:latin typeface="微软雅黑" pitchFamily="34" charset="-122"/>
              <a:ea typeface="微软雅黑" pitchFamily="34" charset="-122"/>
            </a:endParaRPr>
          </a:p>
        </p:txBody>
      </p:sp>
      <p:sp>
        <p:nvSpPr>
          <p:cNvPr id="20" name="矩形 19"/>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21"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08</a:t>
            </a:r>
            <a:endParaRPr lang="en-US" altLang="zh-CN" sz="2800" dirty="0">
              <a:latin typeface="微软雅黑" pitchFamily="34" charset="-122"/>
              <a:ea typeface="微软雅黑" pitchFamily="34" charset="-122"/>
            </a:endParaRPr>
          </a:p>
        </p:txBody>
      </p:sp>
      <p:sp>
        <p:nvSpPr>
          <p:cNvPr id="22"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altLang="zh-CN" sz="2800" dirty="0" smtClean="0">
                <a:latin typeface="微软雅黑" pitchFamily="34" charset="-122"/>
                <a:ea typeface="微软雅黑" pitchFamily="34" charset="-122"/>
              </a:rPr>
              <a:t>Go</a:t>
            </a:r>
            <a:r>
              <a:rPr lang="zh-CN" altLang="en-US" sz="2800" dirty="0" smtClean="0">
                <a:latin typeface="微软雅黑" pitchFamily="34" charset="-122"/>
                <a:ea typeface="微软雅黑" pitchFamily="34" charset="-122"/>
              </a:rPr>
              <a:t>数组</a:t>
            </a:r>
            <a:endParaRPr lang="zh-CN" altLang="en-US" sz="2800" dirty="0">
              <a:latin typeface="微软雅黑" pitchFamily="34" charset="-122"/>
              <a:ea typeface="微软雅黑" pitchFamily="34" charset="-122"/>
            </a:endParaRPr>
          </a:p>
        </p:txBody>
      </p:sp>
      <p:grpSp>
        <p:nvGrpSpPr>
          <p:cNvPr id="3" name="组合 22"/>
          <p:cNvGrpSpPr/>
          <p:nvPr/>
        </p:nvGrpSpPr>
        <p:grpSpPr>
          <a:xfrm rot="17100000">
            <a:off x="175953" y="261388"/>
            <a:ext cx="481872" cy="469661"/>
            <a:chOff x="1032060" y="5022216"/>
            <a:chExt cx="753746" cy="734645"/>
          </a:xfrm>
        </p:grpSpPr>
        <p:sp>
          <p:nvSpPr>
            <p:cNvPr id="24" name="等腰三角形 23"/>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25" name="等腰三角形 24"/>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27" name="TextBox 24"/>
          <p:cNvSpPr txBox="1"/>
          <p:nvPr/>
        </p:nvSpPr>
        <p:spPr>
          <a:xfrm>
            <a:off x="1357277" y="1473185"/>
            <a:ext cx="276119" cy="327077"/>
          </a:xfrm>
          <a:prstGeom prst="rect">
            <a:avLst/>
          </a:prstGeom>
          <a:noFill/>
        </p:spPr>
        <p:txBody>
          <a:bodyPr wrap="square" rtlCol="0">
            <a:spAutoFit/>
          </a:bodyPr>
          <a:lstStyle/>
          <a:p>
            <a:pPr>
              <a:lnSpc>
                <a:spcPct val="120000"/>
              </a:lnSpc>
            </a:pPr>
            <a:r>
              <a:rPr lang="en-US" altLang="zh-CN" sz="14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1</a:t>
            </a:r>
            <a:endParaRPr lang="zh-CN" alt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8" name="TextBox 24"/>
          <p:cNvSpPr txBox="1"/>
          <p:nvPr/>
        </p:nvSpPr>
        <p:spPr>
          <a:xfrm>
            <a:off x="7643821" y="2116127"/>
            <a:ext cx="276119" cy="327077"/>
          </a:xfrm>
          <a:prstGeom prst="rect">
            <a:avLst/>
          </a:prstGeom>
          <a:noFill/>
        </p:spPr>
        <p:txBody>
          <a:bodyPr wrap="square" rtlCol="0">
            <a:spAutoFit/>
          </a:bodyPr>
          <a:lstStyle/>
          <a:p>
            <a:pPr>
              <a:lnSpc>
                <a:spcPct val="120000"/>
              </a:lnSpc>
            </a:pPr>
            <a:r>
              <a:rPr lang="en-US" altLang="zh-CN" sz="1400" dirty="0" smtClean="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rPr>
              <a:t>2</a:t>
            </a:r>
            <a:endParaRPr lang="zh-CN" altLang="en-US" sz="1400" dirty="0">
              <a:solidFill>
                <a:schemeClr val="bg1">
                  <a:lumMod val="65000"/>
                </a:schemeClr>
              </a:solidFill>
              <a:latin typeface="Arial" panose="020B0604020202020204" pitchFamily="34" charset="0"/>
              <a:ea typeface="微软雅黑" panose="020B0503020204020204" pitchFamily="34" charset="-122"/>
              <a:cs typeface="+mn-ea"/>
              <a:sym typeface="Arial" panose="020B0604020202020204" pitchFamily="34" charset="0"/>
            </a:endParaRPr>
          </a:p>
        </p:txBody>
      </p:sp>
    </p:spTree>
    <p:extLst>
      <p:ext uri="{BB962C8B-B14F-4D97-AF65-F5344CB8AC3E}">
        <p14:creationId xmlns:p14="http://schemas.microsoft.com/office/powerpoint/2010/main" xmlns="" val="1987624385"/>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2" presetClass="entr" presetSubtype="4" fill="hold" grpId="0" nodeType="afterEffect">
                                  <p:stCondLst>
                                    <p:cond delay="0"/>
                                  </p:stCondLst>
                                  <p:childTnLst>
                                    <p:set>
                                      <p:cBhvr>
                                        <p:cTn id="6" dur="1" fill="hold">
                                          <p:stCondLst>
                                            <p:cond delay="0"/>
                                          </p:stCondLst>
                                        </p:cTn>
                                        <p:tgtEl>
                                          <p:spTgt spid="11"/>
                                        </p:tgtEl>
                                        <p:attrNameLst>
                                          <p:attrName>style.visibility</p:attrName>
                                        </p:attrNameLst>
                                      </p:cBhvr>
                                      <p:to>
                                        <p:strVal val="visible"/>
                                      </p:to>
                                    </p:set>
                                    <p:anim calcmode="lin" valueType="num">
                                      <p:cBhvr additive="base">
                                        <p:cTn id="7" dur="500"/>
                                        <p:tgtEl>
                                          <p:spTgt spid="11"/>
                                        </p:tgtEl>
                                        <p:attrNameLst>
                                          <p:attrName>ppt_y</p:attrName>
                                        </p:attrNameLst>
                                      </p:cBhvr>
                                      <p:tavLst>
                                        <p:tav tm="0">
                                          <p:val>
                                            <p:strVal val="#ppt_y+#ppt_h*1.125000"/>
                                          </p:val>
                                        </p:tav>
                                        <p:tav tm="100000">
                                          <p:val>
                                            <p:strVal val="#ppt_y"/>
                                          </p:val>
                                        </p:tav>
                                      </p:tavLst>
                                    </p:anim>
                                    <p:animEffect transition="in" filter="wipe(up)">
                                      <p:cBhvr>
                                        <p:cTn id="8" dur="500"/>
                                        <p:tgtEl>
                                          <p:spTgt spid="11"/>
                                        </p:tgtEl>
                                      </p:cBhvr>
                                    </p:animEffect>
                                  </p:childTnLst>
                                </p:cTn>
                              </p:par>
                            </p:childTnLst>
                          </p:cTn>
                        </p:par>
                        <p:par>
                          <p:cTn id="9" fill="hold">
                            <p:stCondLst>
                              <p:cond delay="500"/>
                            </p:stCondLst>
                            <p:childTnLst>
                              <p:par>
                                <p:cTn id="10" presetID="12" presetClass="entr" presetSubtype="4" fill="hold" grpId="0" nodeType="afterEffect">
                                  <p:stCondLst>
                                    <p:cond delay="0"/>
                                  </p:stCondLst>
                                  <p:childTnLst>
                                    <p:set>
                                      <p:cBhvr>
                                        <p:cTn id="11" dur="1" fill="hold">
                                          <p:stCondLst>
                                            <p:cond delay="0"/>
                                          </p:stCondLst>
                                        </p:cTn>
                                        <p:tgtEl>
                                          <p:spTgt spid="13"/>
                                        </p:tgtEl>
                                        <p:attrNameLst>
                                          <p:attrName>style.visibility</p:attrName>
                                        </p:attrNameLst>
                                      </p:cBhvr>
                                      <p:to>
                                        <p:strVal val="visible"/>
                                      </p:to>
                                    </p:set>
                                    <p:anim calcmode="lin" valueType="num">
                                      <p:cBhvr additive="base">
                                        <p:cTn id="12" dur="500"/>
                                        <p:tgtEl>
                                          <p:spTgt spid="13"/>
                                        </p:tgtEl>
                                        <p:attrNameLst>
                                          <p:attrName>ppt_y</p:attrName>
                                        </p:attrNameLst>
                                      </p:cBhvr>
                                      <p:tavLst>
                                        <p:tav tm="0">
                                          <p:val>
                                            <p:strVal val="#ppt_y+#ppt_h*1.125000"/>
                                          </p:val>
                                        </p:tav>
                                        <p:tav tm="100000">
                                          <p:val>
                                            <p:strVal val="#ppt_y"/>
                                          </p:val>
                                        </p:tav>
                                      </p:tavLst>
                                    </p:anim>
                                    <p:animEffect transition="in" filter="wipe(up)">
                                      <p:cBhvr>
                                        <p:cTn id="13" dur="500"/>
                                        <p:tgtEl>
                                          <p:spTgt spid="13"/>
                                        </p:tgtEl>
                                      </p:cBhvr>
                                    </p:animEffect>
                                  </p:childTnLst>
                                </p:cTn>
                              </p:par>
                              <p:par>
                                <p:cTn id="14" presetID="12" presetClass="entr" presetSubtype="1" fill="hold" grpId="0" nodeType="withEffect">
                                  <p:stCondLst>
                                    <p:cond delay="0"/>
                                  </p:stCondLst>
                                  <p:childTnLst>
                                    <p:set>
                                      <p:cBhvr>
                                        <p:cTn id="15" dur="1" fill="hold">
                                          <p:stCondLst>
                                            <p:cond delay="0"/>
                                          </p:stCondLst>
                                        </p:cTn>
                                        <p:tgtEl>
                                          <p:spTgt spid="14"/>
                                        </p:tgtEl>
                                        <p:attrNameLst>
                                          <p:attrName>style.visibility</p:attrName>
                                        </p:attrNameLst>
                                      </p:cBhvr>
                                      <p:to>
                                        <p:strVal val="visible"/>
                                      </p:to>
                                    </p:set>
                                    <p:anim calcmode="lin" valueType="num">
                                      <p:cBhvr additive="base">
                                        <p:cTn id="16" dur="500"/>
                                        <p:tgtEl>
                                          <p:spTgt spid="14"/>
                                        </p:tgtEl>
                                        <p:attrNameLst>
                                          <p:attrName>ppt_y</p:attrName>
                                        </p:attrNameLst>
                                      </p:cBhvr>
                                      <p:tavLst>
                                        <p:tav tm="0">
                                          <p:val>
                                            <p:strVal val="#ppt_y-#ppt_h*1.125000"/>
                                          </p:val>
                                        </p:tav>
                                        <p:tav tm="100000">
                                          <p:val>
                                            <p:strVal val="#ppt_y"/>
                                          </p:val>
                                        </p:tav>
                                      </p:tavLst>
                                    </p:anim>
                                    <p:animEffect transition="in" filter="wipe(down)">
                                      <p:cBhvr>
                                        <p:cTn id="17" dur="500"/>
                                        <p:tgtEl>
                                          <p:spTgt spid="14"/>
                                        </p:tgtEl>
                                      </p:cBhvr>
                                    </p:animEffect>
                                  </p:childTnLst>
                                </p:cTn>
                              </p:par>
                            </p:childTnLst>
                          </p:cTn>
                        </p:par>
                        <p:par>
                          <p:cTn id="18" fill="hold">
                            <p:stCondLst>
                              <p:cond delay="1000"/>
                            </p:stCondLst>
                            <p:childTnLst>
                              <p:par>
                                <p:cTn id="19" presetID="12" presetClass="entr" presetSubtype="4" fill="hold" grpId="0" nodeType="afterEffect">
                                  <p:stCondLst>
                                    <p:cond delay="0"/>
                                  </p:stCondLst>
                                  <p:childTnLst>
                                    <p:set>
                                      <p:cBhvr>
                                        <p:cTn id="20" dur="1" fill="hold">
                                          <p:stCondLst>
                                            <p:cond delay="0"/>
                                          </p:stCondLst>
                                        </p:cTn>
                                        <p:tgtEl>
                                          <p:spTgt spid="15"/>
                                        </p:tgtEl>
                                        <p:attrNameLst>
                                          <p:attrName>style.visibility</p:attrName>
                                        </p:attrNameLst>
                                      </p:cBhvr>
                                      <p:to>
                                        <p:strVal val="visible"/>
                                      </p:to>
                                    </p:set>
                                    <p:anim calcmode="lin" valueType="num">
                                      <p:cBhvr additive="base">
                                        <p:cTn id="21" dur="500"/>
                                        <p:tgtEl>
                                          <p:spTgt spid="15"/>
                                        </p:tgtEl>
                                        <p:attrNameLst>
                                          <p:attrName>ppt_y</p:attrName>
                                        </p:attrNameLst>
                                      </p:cBhvr>
                                      <p:tavLst>
                                        <p:tav tm="0">
                                          <p:val>
                                            <p:strVal val="#ppt_y+#ppt_h*1.125000"/>
                                          </p:val>
                                        </p:tav>
                                        <p:tav tm="100000">
                                          <p:val>
                                            <p:strVal val="#ppt_y"/>
                                          </p:val>
                                        </p:tav>
                                      </p:tavLst>
                                    </p:anim>
                                    <p:animEffect transition="in" filter="wipe(up)">
                                      <p:cBhvr>
                                        <p:cTn id="22" dur="500"/>
                                        <p:tgtEl>
                                          <p:spTgt spid="15"/>
                                        </p:tgtEl>
                                      </p:cBhvr>
                                    </p:animEffect>
                                  </p:childTnLst>
                                </p:cTn>
                              </p:par>
                            </p:childTnLst>
                          </p:cTn>
                        </p:par>
                        <p:par>
                          <p:cTn id="23" fill="hold">
                            <p:stCondLst>
                              <p:cond delay="1500"/>
                            </p:stCondLst>
                            <p:childTnLst>
                              <p:par>
                                <p:cTn id="24" presetID="49" presetClass="entr" presetSubtype="0" decel="100000" fill="hold" nodeType="afterEffect">
                                  <p:stCondLst>
                                    <p:cond delay="0"/>
                                  </p:stCondLst>
                                  <p:childTnLst>
                                    <p:set>
                                      <p:cBhvr>
                                        <p:cTn id="25" dur="1" fill="hold">
                                          <p:stCondLst>
                                            <p:cond delay="0"/>
                                          </p:stCondLst>
                                        </p:cTn>
                                        <p:tgtEl>
                                          <p:spTgt spid="3"/>
                                        </p:tgtEl>
                                        <p:attrNameLst>
                                          <p:attrName>style.visibility</p:attrName>
                                        </p:attrNameLst>
                                      </p:cBhvr>
                                      <p:to>
                                        <p:strVal val="visible"/>
                                      </p:to>
                                    </p:set>
                                    <p:anim calcmode="lin" valueType="num">
                                      <p:cBhvr>
                                        <p:cTn id="26" dur="500" fill="hold"/>
                                        <p:tgtEl>
                                          <p:spTgt spid="3"/>
                                        </p:tgtEl>
                                        <p:attrNameLst>
                                          <p:attrName>ppt_w</p:attrName>
                                        </p:attrNameLst>
                                      </p:cBhvr>
                                      <p:tavLst>
                                        <p:tav tm="0">
                                          <p:val>
                                            <p:fltVal val="0"/>
                                          </p:val>
                                        </p:tav>
                                        <p:tav tm="100000">
                                          <p:val>
                                            <p:strVal val="#ppt_w"/>
                                          </p:val>
                                        </p:tav>
                                      </p:tavLst>
                                    </p:anim>
                                    <p:anim calcmode="lin" valueType="num">
                                      <p:cBhvr>
                                        <p:cTn id="27" dur="500" fill="hold"/>
                                        <p:tgtEl>
                                          <p:spTgt spid="3"/>
                                        </p:tgtEl>
                                        <p:attrNameLst>
                                          <p:attrName>ppt_h</p:attrName>
                                        </p:attrNameLst>
                                      </p:cBhvr>
                                      <p:tavLst>
                                        <p:tav tm="0">
                                          <p:val>
                                            <p:fltVal val="0"/>
                                          </p:val>
                                        </p:tav>
                                        <p:tav tm="100000">
                                          <p:val>
                                            <p:strVal val="#ppt_h"/>
                                          </p:val>
                                        </p:tav>
                                      </p:tavLst>
                                    </p:anim>
                                    <p:anim calcmode="lin" valueType="num">
                                      <p:cBhvr>
                                        <p:cTn id="28" dur="500" fill="hold"/>
                                        <p:tgtEl>
                                          <p:spTgt spid="3"/>
                                        </p:tgtEl>
                                        <p:attrNameLst>
                                          <p:attrName>style.rotation</p:attrName>
                                        </p:attrNameLst>
                                      </p:cBhvr>
                                      <p:tavLst>
                                        <p:tav tm="0">
                                          <p:val>
                                            <p:fltVal val="360"/>
                                          </p:val>
                                        </p:tav>
                                        <p:tav tm="100000">
                                          <p:val>
                                            <p:fltVal val="0"/>
                                          </p:val>
                                        </p:tav>
                                      </p:tavLst>
                                    </p:anim>
                                    <p:animEffect transition="in" filter="fade">
                                      <p:cBhvr>
                                        <p:cTn id="29" dur="500"/>
                                        <p:tgtEl>
                                          <p:spTgt spid="3"/>
                                        </p:tgtEl>
                                      </p:cBhvr>
                                    </p:animEffect>
                                  </p:childTnLst>
                                </p:cTn>
                              </p:par>
                              <p:par>
                                <p:cTn id="30" presetID="12" presetClass="entr" presetSubtype="1" fill="hold" grpId="0" nodeType="withEffect">
                                  <p:stCondLst>
                                    <p:cond delay="0"/>
                                  </p:stCondLst>
                                  <p:childTnLst>
                                    <p:set>
                                      <p:cBhvr>
                                        <p:cTn id="31" dur="1" fill="hold">
                                          <p:stCondLst>
                                            <p:cond delay="0"/>
                                          </p:stCondLst>
                                        </p:cTn>
                                        <p:tgtEl>
                                          <p:spTgt spid="27"/>
                                        </p:tgtEl>
                                        <p:attrNameLst>
                                          <p:attrName>style.visibility</p:attrName>
                                        </p:attrNameLst>
                                      </p:cBhvr>
                                      <p:to>
                                        <p:strVal val="visible"/>
                                      </p:to>
                                    </p:set>
                                    <p:anim calcmode="lin" valueType="num">
                                      <p:cBhvr additive="base">
                                        <p:cTn id="32" dur="500"/>
                                        <p:tgtEl>
                                          <p:spTgt spid="27"/>
                                        </p:tgtEl>
                                        <p:attrNameLst>
                                          <p:attrName>ppt_y</p:attrName>
                                        </p:attrNameLst>
                                      </p:cBhvr>
                                      <p:tavLst>
                                        <p:tav tm="0">
                                          <p:val>
                                            <p:strVal val="#ppt_y-#ppt_h*1.125000"/>
                                          </p:val>
                                        </p:tav>
                                        <p:tav tm="100000">
                                          <p:val>
                                            <p:strVal val="#ppt_y"/>
                                          </p:val>
                                        </p:tav>
                                      </p:tavLst>
                                    </p:anim>
                                    <p:animEffect transition="in" filter="wipe(down)">
                                      <p:cBhvr>
                                        <p:cTn id="33" dur="500"/>
                                        <p:tgtEl>
                                          <p:spTgt spid="27"/>
                                        </p:tgtEl>
                                      </p:cBhvr>
                                    </p:animEffect>
                                  </p:childTnLst>
                                </p:cTn>
                              </p:par>
                              <p:par>
                                <p:cTn id="34" presetID="12" presetClass="entr" presetSubtype="1" fill="hold" grpId="0" nodeType="withEffect">
                                  <p:stCondLst>
                                    <p:cond delay="0"/>
                                  </p:stCondLst>
                                  <p:childTnLst>
                                    <p:set>
                                      <p:cBhvr>
                                        <p:cTn id="35" dur="1" fill="hold">
                                          <p:stCondLst>
                                            <p:cond delay="0"/>
                                          </p:stCondLst>
                                        </p:cTn>
                                        <p:tgtEl>
                                          <p:spTgt spid="28"/>
                                        </p:tgtEl>
                                        <p:attrNameLst>
                                          <p:attrName>style.visibility</p:attrName>
                                        </p:attrNameLst>
                                      </p:cBhvr>
                                      <p:to>
                                        <p:strVal val="visible"/>
                                      </p:to>
                                    </p:set>
                                    <p:anim calcmode="lin" valueType="num">
                                      <p:cBhvr additive="base">
                                        <p:cTn id="36" dur="500"/>
                                        <p:tgtEl>
                                          <p:spTgt spid="28"/>
                                        </p:tgtEl>
                                        <p:attrNameLst>
                                          <p:attrName>ppt_y</p:attrName>
                                        </p:attrNameLst>
                                      </p:cBhvr>
                                      <p:tavLst>
                                        <p:tav tm="0">
                                          <p:val>
                                            <p:strVal val="#ppt_y-#ppt_h*1.125000"/>
                                          </p:val>
                                        </p:tav>
                                        <p:tav tm="100000">
                                          <p:val>
                                            <p:strVal val="#ppt_y"/>
                                          </p:val>
                                        </p:tav>
                                      </p:tavLst>
                                    </p:anim>
                                    <p:animEffect transition="in" filter="wipe(down)">
                                      <p:cBhvr>
                                        <p:cTn id="37" dur="500"/>
                                        <p:tgtEl>
                                          <p:spTgt spid="2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P spid="13" grpId="0"/>
      <p:bldP spid="14" grpId="0"/>
      <p:bldP spid="15" grpId="0"/>
      <p:bldP spid="27" grpId="0"/>
      <p:bldP spid="28"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 name="MH_SubTitle_1"/>
          <p:cNvSpPr/>
          <p:nvPr>
            <p:custDataLst>
              <p:tags r:id="rId2"/>
            </p:custDataLst>
          </p:nvPr>
        </p:nvSpPr>
        <p:spPr>
          <a:xfrm>
            <a:off x="5379915" y="2120141"/>
            <a:ext cx="4192731" cy="74239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pPr marL="0" indent="-400050"/>
            <a:r>
              <a:rPr lang="en-US" altLang="zh-CN" sz="2200" dirty="0" err="1"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Golang</a:t>
            </a:r>
            <a:endParaRPr lang="en-US" altLang="zh-CN" sz="2200"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37" name="MH_Other_1"/>
          <p:cNvSpPr txBox="1"/>
          <p:nvPr>
            <p:custDataLst>
              <p:tags r:id="rId3"/>
            </p:custDataLst>
          </p:nvPr>
        </p:nvSpPr>
        <p:spPr>
          <a:xfrm flipH="1">
            <a:off x="5595556" y="2168638"/>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dirty="0">
                <a:solidFill>
                  <a:srgbClr val="FFFFFF"/>
                </a:solidFill>
                <a:latin typeface="Arial" panose="020B0604020202020204" pitchFamily="34" charset="0"/>
                <a:cs typeface="Times New Roman" pitchFamily="18" charset="0"/>
                <a:sym typeface="Arial" panose="020B0604020202020204" pitchFamily="34" charset="0"/>
              </a:rPr>
              <a:t>01</a:t>
            </a:r>
            <a:endParaRPr lang="zh-CN" altLang="en-US" sz="4000" dirty="0">
              <a:solidFill>
                <a:srgbClr val="FFFFFF"/>
              </a:solidFill>
              <a:latin typeface="Arial" panose="020B0604020202020204" pitchFamily="34" charset="0"/>
              <a:cs typeface="Times New Roman" pitchFamily="18" charset="0"/>
              <a:sym typeface="Arial" panose="020B0604020202020204" pitchFamily="34" charset="0"/>
            </a:endParaRPr>
          </a:p>
        </p:txBody>
      </p:sp>
      <p:sp>
        <p:nvSpPr>
          <p:cNvPr id="19" name="MH_SubTitle_2"/>
          <p:cNvSpPr/>
          <p:nvPr>
            <p:custDataLst>
              <p:tags r:id="rId4"/>
            </p:custDataLst>
          </p:nvPr>
        </p:nvSpPr>
        <p:spPr>
          <a:xfrm flipH="1">
            <a:off x="3465638" y="3113596"/>
            <a:ext cx="4011664" cy="74124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3969983 w 4508453"/>
              <a:gd name="connsiteY3" fmla="*/ 88141 h 969560"/>
              <a:gd name="connsiteX4" fmla="*/ 4411497 w 4508453"/>
              <a:gd name="connsiteY4" fmla="*/ 489518 h 969560"/>
              <a:gd name="connsiteX5" fmla="*/ 4411496 w 4508453"/>
              <a:gd name="connsiteY5" fmla="*/ 489518 h 969560"/>
              <a:gd name="connsiteX6" fmla="*/ 3969982 w 4508453"/>
              <a:gd name="connsiteY6" fmla="*/ 890894 h 969560"/>
              <a:gd name="connsiteX7" fmla="*/ 1260428 w 4508453"/>
              <a:gd name="connsiteY7" fmla="*/ 890894 h 969560"/>
              <a:gd name="connsiteX8" fmla="*/ 1260428 w 4508453"/>
              <a:gd name="connsiteY8" fmla="*/ 88141 h 969560"/>
              <a:gd name="connsiteX9" fmla="*/ 4023673 w 4508453"/>
              <a:gd name="connsiteY9" fmla="*/ 0 h 969560"/>
              <a:gd name="connsiteX10" fmla="*/ 484780 w 4508453"/>
              <a:gd name="connsiteY10" fmla="*/ 0 h 969560"/>
              <a:gd name="connsiteX11" fmla="*/ 9849 w 4508453"/>
              <a:gd name="connsiteY11" fmla="*/ 387080 h 969560"/>
              <a:gd name="connsiteX12" fmla="*/ 0 w 4508453"/>
              <a:gd name="connsiteY12" fmla="*/ 484780 h 969560"/>
              <a:gd name="connsiteX13" fmla="*/ 9849 w 4508453"/>
              <a:gd name="connsiteY13" fmla="*/ 582479 h 969560"/>
              <a:gd name="connsiteX14" fmla="*/ 484780 w 4508453"/>
              <a:gd name="connsiteY14" fmla="*/ 969559 h 969560"/>
              <a:gd name="connsiteX15" fmla="*/ 4023672 w 4508453"/>
              <a:gd name="connsiteY15" fmla="*/ 969560 h 969560"/>
              <a:gd name="connsiteX16" fmla="*/ 4508452 w 4508453"/>
              <a:gd name="connsiteY16" fmla="*/ 484780 h 969560"/>
              <a:gd name="connsiteX17" fmla="*/ 4508453 w 4508453"/>
              <a:gd name="connsiteY17" fmla="*/ 484780 h 969560"/>
              <a:gd name="connsiteX18" fmla="*/ 4023673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3969983" y="88141"/>
                </a:moveTo>
                <a:cubicBezTo>
                  <a:pt x="4213825" y="88141"/>
                  <a:pt x="4411497" y="267843"/>
                  <a:pt x="4411497" y="489518"/>
                </a:cubicBezTo>
                <a:lnTo>
                  <a:pt x="4411496" y="489518"/>
                </a:lnTo>
                <a:cubicBezTo>
                  <a:pt x="4411496" y="711192"/>
                  <a:pt x="4213824" y="890894"/>
                  <a:pt x="3969982" y="890894"/>
                </a:cubicBezTo>
                <a:lnTo>
                  <a:pt x="1260428" y="890894"/>
                </a:lnTo>
                <a:lnTo>
                  <a:pt x="1260428" y="88141"/>
                </a:lnTo>
                <a:close/>
                <a:moveTo>
                  <a:pt x="4023673" y="0"/>
                </a:moveTo>
                <a:lnTo>
                  <a:pt x="484780" y="0"/>
                </a:lnTo>
                <a:cubicBezTo>
                  <a:pt x="250510" y="0"/>
                  <a:pt x="55053" y="166174"/>
                  <a:pt x="9849" y="387080"/>
                </a:cubicBezTo>
                <a:lnTo>
                  <a:pt x="0" y="484780"/>
                </a:lnTo>
                <a:lnTo>
                  <a:pt x="9849" y="582479"/>
                </a:lnTo>
                <a:cubicBezTo>
                  <a:pt x="55053" y="803386"/>
                  <a:pt x="250510" y="969559"/>
                  <a:pt x="484780" y="969559"/>
                </a:cubicBezTo>
                <a:lnTo>
                  <a:pt x="4023672" y="969560"/>
                </a:lnTo>
                <a:cubicBezTo>
                  <a:pt x="4291409" y="969560"/>
                  <a:pt x="4508452" y="752517"/>
                  <a:pt x="4508452" y="484780"/>
                </a:cubicBezTo>
                <a:lnTo>
                  <a:pt x="4508453" y="484780"/>
                </a:lnTo>
                <a:cubicBezTo>
                  <a:pt x="4508453" y="217043"/>
                  <a:pt x="4291410" y="0"/>
                  <a:pt x="4023673" y="0"/>
                </a:cubicBezTo>
                <a:close/>
              </a:path>
            </a:pathLst>
          </a:custGeom>
          <a:solidFill>
            <a:schemeClr val="accent1"/>
          </a:solidFill>
          <a:ln w="25400" cap="flat" cmpd="sng" algn="ctr">
            <a:noFill/>
            <a:prstDash val="solid"/>
          </a:ln>
          <a:effectLst/>
        </p:spPr>
        <p:txBody>
          <a:bodyPr wrap="square" lIns="324000" tIns="0" rIns="0" bIns="0" rtlCol="0" anchor="ctr">
            <a:noAutofit/>
          </a:bodyPr>
          <a:lstStyle/>
          <a:p>
            <a:pPr marL="0" indent="-400050"/>
            <a:r>
              <a:rPr lang="en-US" altLang="en-US" sz="2400" dirty="0" smtClean="0">
                <a:solidFill>
                  <a:schemeClr val="bg1">
                    <a:lumMod val="65000"/>
                  </a:schemeClr>
                </a:solidFill>
                <a:latin typeface="思源黑体 CN Medium" pitchFamily="34" charset="-122"/>
                <a:ea typeface="思源黑体 CN Medium" pitchFamily="34" charset="-122"/>
              </a:rPr>
              <a:t>     Go </a:t>
            </a:r>
            <a:r>
              <a:rPr lang="zh-CN" altLang="en-US" sz="2400" dirty="0" smtClean="0">
                <a:solidFill>
                  <a:schemeClr val="bg1">
                    <a:lumMod val="65000"/>
                  </a:schemeClr>
                </a:solidFill>
                <a:latin typeface="思源黑体 CN Medium" pitchFamily="34" charset="-122"/>
                <a:ea typeface="思源黑体 CN Medium" pitchFamily="34" charset="-122"/>
              </a:rPr>
              <a:t>语言特色</a:t>
            </a:r>
            <a:endParaRPr lang="en-US" altLang="zh-CN" sz="2400" dirty="0" smtClean="0">
              <a:solidFill>
                <a:schemeClr val="bg1">
                  <a:lumMod val="65000"/>
                </a:schemeClr>
              </a:solidFill>
              <a:latin typeface="思源黑体 CN Medium" pitchFamily="34" charset="-122"/>
              <a:ea typeface="思源黑体 CN Medium" pitchFamily="34" charset="-122"/>
            </a:endParaRPr>
          </a:p>
        </p:txBody>
      </p:sp>
      <p:sp>
        <p:nvSpPr>
          <p:cNvPr id="38" name="MH_Other_2"/>
          <p:cNvSpPr txBox="1"/>
          <p:nvPr>
            <p:custDataLst>
              <p:tags r:id="rId5"/>
            </p:custDataLst>
          </p:nvPr>
        </p:nvSpPr>
        <p:spPr>
          <a:xfrm flipH="1">
            <a:off x="6441443" y="3161518"/>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dirty="0" smtClean="0">
                <a:solidFill>
                  <a:srgbClr val="FFFFFF"/>
                </a:solidFill>
                <a:latin typeface="Arial" panose="020B0604020202020204" pitchFamily="34" charset="0"/>
                <a:cs typeface="Times New Roman" pitchFamily="18" charset="0"/>
                <a:sym typeface="Arial" panose="020B0604020202020204" pitchFamily="34" charset="0"/>
              </a:rPr>
              <a:t>02</a:t>
            </a:r>
            <a:endParaRPr lang="zh-CN" altLang="en-US" sz="4000" dirty="0">
              <a:solidFill>
                <a:srgbClr val="FFFFFF"/>
              </a:solidFill>
              <a:latin typeface="Arial" panose="020B0604020202020204" pitchFamily="34" charset="0"/>
              <a:cs typeface="Times New Roman" pitchFamily="18" charset="0"/>
              <a:sym typeface="Arial" panose="020B0604020202020204" pitchFamily="34" charset="0"/>
            </a:endParaRPr>
          </a:p>
        </p:txBody>
      </p:sp>
      <p:sp>
        <p:nvSpPr>
          <p:cNvPr id="12" name="MH_SubTitle_1"/>
          <p:cNvSpPr/>
          <p:nvPr>
            <p:custDataLst>
              <p:tags r:id="rId6"/>
            </p:custDataLst>
          </p:nvPr>
        </p:nvSpPr>
        <p:spPr>
          <a:xfrm>
            <a:off x="5379916" y="4048644"/>
            <a:ext cx="4013196" cy="74239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pPr marL="0" indent="-400050"/>
            <a:r>
              <a:rPr lang="en-US" altLang="zh-CN" sz="2400" dirty="0" smtClean="0">
                <a:solidFill>
                  <a:schemeClr val="bg1">
                    <a:lumMod val="65000"/>
                  </a:schemeClr>
                </a:solidFill>
                <a:latin typeface="思源黑体 CN Medium" pitchFamily="34" charset="-122"/>
                <a:ea typeface="思源黑体 CN Medium" pitchFamily="34" charset="-122"/>
              </a:rPr>
              <a:t>  Go</a:t>
            </a:r>
            <a:r>
              <a:rPr lang="zh-CN" altLang="en-US" sz="2400" dirty="0" smtClean="0">
                <a:solidFill>
                  <a:schemeClr val="bg1">
                    <a:lumMod val="65000"/>
                  </a:schemeClr>
                </a:solidFill>
                <a:latin typeface="思源黑体 CN Medium" pitchFamily="34" charset="-122"/>
                <a:ea typeface="思源黑体 CN Medium" pitchFamily="34" charset="-122"/>
              </a:rPr>
              <a:t>安装使用</a:t>
            </a:r>
            <a:endParaRPr lang="en-US" altLang="zh-CN" sz="2400" dirty="0" smtClean="0">
              <a:solidFill>
                <a:schemeClr val="bg1">
                  <a:lumMod val="65000"/>
                </a:schemeClr>
              </a:solidFill>
              <a:latin typeface="思源黑体 CN Medium" pitchFamily="34" charset="-122"/>
              <a:ea typeface="思源黑体 CN Medium" pitchFamily="34" charset="-122"/>
            </a:endParaRPr>
          </a:p>
        </p:txBody>
      </p:sp>
      <p:sp>
        <p:nvSpPr>
          <p:cNvPr id="20" name="MH_Other_1"/>
          <p:cNvSpPr txBox="1"/>
          <p:nvPr>
            <p:custDataLst>
              <p:tags r:id="rId7"/>
            </p:custDataLst>
          </p:nvPr>
        </p:nvSpPr>
        <p:spPr>
          <a:xfrm flipH="1">
            <a:off x="5595556" y="4097141"/>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dirty="0" smtClean="0">
                <a:solidFill>
                  <a:srgbClr val="FFFFFF"/>
                </a:solidFill>
                <a:latin typeface="Arial" panose="020B0604020202020204" pitchFamily="34" charset="0"/>
                <a:cs typeface="Times New Roman" pitchFamily="18" charset="0"/>
                <a:sym typeface="Arial" panose="020B0604020202020204" pitchFamily="34" charset="0"/>
              </a:rPr>
              <a:t>03</a:t>
            </a:r>
            <a:endParaRPr lang="zh-CN" altLang="en-US" sz="4000" dirty="0">
              <a:solidFill>
                <a:srgbClr val="FFFFFF"/>
              </a:solidFill>
              <a:latin typeface="Arial" panose="020B0604020202020204" pitchFamily="34" charset="0"/>
              <a:cs typeface="Times New Roman" pitchFamily="18" charset="0"/>
              <a:sym typeface="Arial" panose="020B0604020202020204" pitchFamily="34" charset="0"/>
            </a:endParaRPr>
          </a:p>
        </p:txBody>
      </p:sp>
      <p:sp>
        <p:nvSpPr>
          <p:cNvPr id="21" name="MH_SubTitle_2"/>
          <p:cNvSpPr/>
          <p:nvPr>
            <p:custDataLst>
              <p:tags r:id="rId8"/>
            </p:custDataLst>
          </p:nvPr>
        </p:nvSpPr>
        <p:spPr>
          <a:xfrm flipH="1">
            <a:off x="3465638" y="5042099"/>
            <a:ext cx="4011664" cy="74124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3969983 w 4508453"/>
              <a:gd name="connsiteY3" fmla="*/ 88141 h 969560"/>
              <a:gd name="connsiteX4" fmla="*/ 4411497 w 4508453"/>
              <a:gd name="connsiteY4" fmla="*/ 489518 h 969560"/>
              <a:gd name="connsiteX5" fmla="*/ 4411496 w 4508453"/>
              <a:gd name="connsiteY5" fmla="*/ 489518 h 969560"/>
              <a:gd name="connsiteX6" fmla="*/ 3969982 w 4508453"/>
              <a:gd name="connsiteY6" fmla="*/ 890894 h 969560"/>
              <a:gd name="connsiteX7" fmla="*/ 1260428 w 4508453"/>
              <a:gd name="connsiteY7" fmla="*/ 890894 h 969560"/>
              <a:gd name="connsiteX8" fmla="*/ 1260428 w 4508453"/>
              <a:gd name="connsiteY8" fmla="*/ 88141 h 969560"/>
              <a:gd name="connsiteX9" fmla="*/ 4023673 w 4508453"/>
              <a:gd name="connsiteY9" fmla="*/ 0 h 969560"/>
              <a:gd name="connsiteX10" fmla="*/ 484780 w 4508453"/>
              <a:gd name="connsiteY10" fmla="*/ 0 h 969560"/>
              <a:gd name="connsiteX11" fmla="*/ 9849 w 4508453"/>
              <a:gd name="connsiteY11" fmla="*/ 387080 h 969560"/>
              <a:gd name="connsiteX12" fmla="*/ 0 w 4508453"/>
              <a:gd name="connsiteY12" fmla="*/ 484780 h 969560"/>
              <a:gd name="connsiteX13" fmla="*/ 9849 w 4508453"/>
              <a:gd name="connsiteY13" fmla="*/ 582479 h 969560"/>
              <a:gd name="connsiteX14" fmla="*/ 484780 w 4508453"/>
              <a:gd name="connsiteY14" fmla="*/ 969559 h 969560"/>
              <a:gd name="connsiteX15" fmla="*/ 4023672 w 4508453"/>
              <a:gd name="connsiteY15" fmla="*/ 969560 h 969560"/>
              <a:gd name="connsiteX16" fmla="*/ 4508452 w 4508453"/>
              <a:gd name="connsiteY16" fmla="*/ 484780 h 969560"/>
              <a:gd name="connsiteX17" fmla="*/ 4508453 w 4508453"/>
              <a:gd name="connsiteY17" fmla="*/ 484780 h 969560"/>
              <a:gd name="connsiteX18" fmla="*/ 4023673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3969983" y="88141"/>
                </a:moveTo>
                <a:cubicBezTo>
                  <a:pt x="4213825" y="88141"/>
                  <a:pt x="4411497" y="267843"/>
                  <a:pt x="4411497" y="489518"/>
                </a:cubicBezTo>
                <a:lnTo>
                  <a:pt x="4411496" y="489518"/>
                </a:lnTo>
                <a:cubicBezTo>
                  <a:pt x="4411496" y="711192"/>
                  <a:pt x="4213824" y="890894"/>
                  <a:pt x="3969982" y="890894"/>
                </a:cubicBezTo>
                <a:lnTo>
                  <a:pt x="1260428" y="890894"/>
                </a:lnTo>
                <a:lnTo>
                  <a:pt x="1260428" y="88141"/>
                </a:lnTo>
                <a:close/>
                <a:moveTo>
                  <a:pt x="4023673" y="0"/>
                </a:moveTo>
                <a:lnTo>
                  <a:pt x="484780" y="0"/>
                </a:lnTo>
                <a:cubicBezTo>
                  <a:pt x="250510" y="0"/>
                  <a:pt x="55053" y="166174"/>
                  <a:pt x="9849" y="387080"/>
                </a:cubicBezTo>
                <a:lnTo>
                  <a:pt x="0" y="484780"/>
                </a:lnTo>
                <a:lnTo>
                  <a:pt x="9849" y="582479"/>
                </a:lnTo>
                <a:cubicBezTo>
                  <a:pt x="55053" y="803386"/>
                  <a:pt x="250510" y="969559"/>
                  <a:pt x="484780" y="969559"/>
                </a:cubicBezTo>
                <a:lnTo>
                  <a:pt x="4023672" y="969560"/>
                </a:lnTo>
                <a:cubicBezTo>
                  <a:pt x="4291409" y="969560"/>
                  <a:pt x="4508452" y="752517"/>
                  <a:pt x="4508452" y="484780"/>
                </a:cubicBezTo>
                <a:lnTo>
                  <a:pt x="4508453" y="484780"/>
                </a:lnTo>
                <a:cubicBezTo>
                  <a:pt x="4508453" y="217043"/>
                  <a:pt x="4291410" y="0"/>
                  <a:pt x="4023673" y="0"/>
                </a:cubicBezTo>
                <a:close/>
              </a:path>
            </a:pathLst>
          </a:custGeom>
          <a:solidFill>
            <a:schemeClr val="accent1"/>
          </a:solidFill>
          <a:ln w="25400" cap="flat" cmpd="sng" algn="ctr">
            <a:noFill/>
            <a:prstDash val="solid"/>
          </a:ln>
          <a:effectLst/>
        </p:spPr>
        <p:txBody>
          <a:bodyPr wrap="square" lIns="324000" tIns="0" rIns="0" bIns="0" rtlCol="0" anchor="ctr">
            <a:noAutofit/>
          </a:bodyPr>
          <a:lstStyle/>
          <a:p>
            <a:pPr marL="0" indent="-400050"/>
            <a:r>
              <a:rPr lang="zh-CN" altLang="en-US" sz="2400" dirty="0" smtClean="0">
                <a:solidFill>
                  <a:schemeClr val="bg1">
                    <a:lumMod val="65000"/>
                  </a:schemeClr>
                </a:solidFill>
                <a:latin typeface="思源黑体 CN Medium" pitchFamily="34" charset="-122"/>
                <a:ea typeface="思源黑体 CN Medium" pitchFamily="34" charset="-122"/>
              </a:rPr>
              <a:t>      基本语法</a:t>
            </a:r>
            <a:endParaRPr lang="en-US" altLang="zh-CN" sz="2400" dirty="0" smtClean="0">
              <a:solidFill>
                <a:schemeClr val="bg1">
                  <a:lumMod val="65000"/>
                </a:schemeClr>
              </a:solidFill>
              <a:latin typeface="思源黑体 CN Medium" pitchFamily="34" charset="-122"/>
              <a:ea typeface="思源黑体 CN Medium" pitchFamily="34" charset="-122"/>
            </a:endParaRPr>
          </a:p>
        </p:txBody>
      </p:sp>
      <p:sp>
        <p:nvSpPr>
          <p:cNvPr id="23" name="MH_Other_2"/>
          <p:cNvSpPr txBox="1"/>
          <p:nvPr>
            <p:custDataLst>
              <p:tags r:id="rId9"/>
            </p:custDataLst>
          </p:nvPr>
        </p:nvSpPr>
        <p:spPr>
          <a:xfrm flipH="1">
            <a:off x="6441443" y="5090021"/>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dirty="0" smtClean="0">
                <a:solidFill>
                  <a:srgbClr val="FFFFFF"/>
                </a:solidFill>
                <a:latin typeface="Arial" panose="020B0604020202020204" pitchFamily="34" charset="0"/>
                <a:cs typeface="Times New Roman" pitchFamily="18" charset="0"/>
                <a:sym typeface="Arial" panose="020B0604020202020204" pitchFamily="34" charset="0"/>
              </a:rPr>
              <a:t>04</a:t>
            </a:r>
            <a:endParaRPr lang="zh-CN" altLang="en-US" sz="4000" dirty="0">
              <a:solidFill>
                <a:srgbClr val="FFFFFF"/>
              </a:solidFill>
              <a:latin typeface="Arial" panose="020B0604020202020204" pitchFamily="34" charset="0"/>
              <a:cs typeface="Times New Roman" pitchFamily="18" charset="0"/>
              <a:sym typeface="Arial" panose="020B0604020202020204" pitchFamily="34" charset="0"/>
            </a:endParaRPr>
          </a:p>
        </p:txBody>
      </p:sp>
      <p:sp>
        <p:nvSpPr>
          <p:cNvPr id="24" name="MH_Others_1"/>
          <p:cNvSpPr txBox="1"/>
          <p:nvPr>
            <p:custDataLst>
              <p:tags r:id="rId10"/>
            </p:custDataLst>
          </p:nvPr>
        </p:nvSpPr>
        <p:spPr>
          <a:xfrm>
            <a:off x="4269135" y="867514"/>
            <a:ext cx="1679574" cy="677108"/>
          </a:xfrm>
          <a:prstGeom prst="rect">
            <a:avLst/>
          </a:prstGeom>
          <a:noFill/>
        </p:spPr>
        <p:txBody>
          <a:bodyPr vert="horz" wrap="square" lIns="0" tIns="0" rIns="0" bIns="0" rtlCol="0" anchor="ctr" anchorCtr="0">
            <a:spAutoFit/>
          </a:bodyPr>
          <a:lstStyle/>
          <a:p>
            <a:pPr algn="ctr"/>
            <a:r>
              <a:rPr lang="zh-CN" altLang="en-US" sz="4400" b="1" dirty="0" smtClean="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目  录</a:t>
            </a:r>
            <a:endParaRPr lang="zh-CN" altLang="en-US"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25" name="MH_Others_2"/>
          <p:cNvSpPr txBox="1"/>
          <p:nvPr>
            <p:custDataLst>
              <p:tags r:id="rId11"/>
            </p:custDataLst>
          </p:nvPr>
        </p:nvSpPr>
        <p:spPr>
          <a:xfrm>
            <a:off x="6294152" y="867515"/>
            <a:ext cx="3170810" cy="677108"/>
          </a:xfrm>
          <a:prstGeom prst="rect">
            <a:avLst/>
          </a:prstGeom>
          <a:noFill/>
        </p:spPr>
        <p:txBody>
          <a:bodyPr wrap="square" lIns="0" tIns="0" rIns="0" bIns="0">
            <a:spAutoFit/>
          </a:bodyPr>
          <a:lstStyle/>
          <a:p>
            <a:pPr algn="ctr">
              <a:defRPr/>
            </a:pPr>
            <a:r>
              <a:rPr lang="en-US" altLang="zh-CN"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rPr>
              <a:t>CONTENTS</a:t>
            </a:r>
            <a:endParaRPr lang="zh-CN" altLang="en-US" sz="4400" b="1" dirty="0">
              <a:solidFill>
                <a:schemeClr val="bg1">
                  <a:lumMod val="65000"/>
                </a:schemeClr>
              </a:solidFill>
              <a:latin typeface="Arial" panose="020B0604020202020204" pitchFamily="34" charset="0"/>
              <a:ea typeface="微软雅黑" panose="020B0503020204020204" pitchFamily="34" charset="-122"/>
              <a:sym typeface="Arial" panose="020B0604020202020204" pitchFamily="34" charset="0"/>
            </a:endParaRPr>
          </a:p>
        </p:txBody>
      </p:sp>
      <p:sp>
        <p:nvSpPr>
          <p:cNvPr id="13" name="MH_SubTitle_1"/>
          <p:cNvSpPr/>
          <p:nvPr>
            <p:custDataLst>
              <p:tags r:id="rId12"/>
            </p:custDataLst>
          </p:nvPr>
        </p:nvSpPr>
        <p:spPr>
          <a:xfrm>
            <a:off x="5379916" y="5945761"/>
            <a:ext cx="4013196" cy="742398"/>
          </a:xfrm>
          <a:custGeom>
            <a:avLst/>
            <a:gdLst>
              <a:gd name="connsiteX0" fmla="*/ 0 w 4508453"/>
              <a:gd name="connsiteY0" fmla="*/ 484779 h 969560"/>
              <a:gd name="connsiteX1" fmla="*/ 0 w 4508453"/>
              <a:gd name="connsiteY1" fmla="*/ 484780 h 969560"/>
              <a:gd name="connsiteX2" fmla="*/ 0 w 4508453"/>
              <a:gd name="connsiteY2" fmla="*/ 484780 h 969560"/>
              <a:gd name="connsiteX3" fmla="*/ 1260428 w 4508453"/>
              <a:gd name="connsiteY3" fmla="*/ 88141 h 969560"/>
              <a:gd name="connsiteX4" fmla="*/ 1260428 w 4508453"/>
              <a:gd name="connsiteY4" fmla="*/ 890894 h 969560"/>
              <a:gd name="connsiteX5" fmla="*/ 3969982 w 4508453"/>
              <a:gd name="connsiteY5" fmla="*/ 890894 h 969560"/>
              <a:gd name="connsiteX6" fmla="*/ 4411496 w 4508453"/>
              <a:gd name="connsiteY6" fmla="*/ 489518 h 969560"/>
              <a:gd name="connsiteX7" fmla="*/ 4411497 w 4508453"/>
              <a:gd name="connsiteY7" fmla="*/ 489518 h 969560"/>
              <a:gd name="connsiteX8" fmla="*/ 3969983 w 4508453"/>
              <a:gd name="connsiteY8" fmla="*/ 88141 h 969560"/>
              <a:gd name="connsiteX9" fmla="*/ 484780 w 4508453"/>
              <a:gd name="connsiteY9" fmla="*/ 0 h 969560"/>
              <a:gd name="connsiteX10" fmla="*/ 4023673 w 4508453"/>
              <a:gd name="connsiteY10" fmla="*/ 0 h 969560"/>
              <a:gd name="connsiteX11" fmla="*/ 4508453 w 4508453"/>
              <a:gd name="connsiteY11" fmla="*/ 484780 h 969560"/>
              <a:gd name="connsiteX12" fmla="*/ 4508452 w 4508453"/>
              <a:gd name="connsiteY12" fmla="*/ 484780 h 969560"/>
              <a:gd name="connsiteX13" fmla="*/ 4023672 w 4508453"/>
              <a:gd name="connsiteY13" fmla="*/ 969560 h 969560"/>
              <a:gd name="connsiteX14" fmla="*/ 484780 w 4508453"/>
              <a:gd name="connsiteY14" fmla="*/ 969559 h 969560"/>
              <a:gd name="connsiteX15" fmla="*/ 9849 w 4508453"/>
              <a:gd name="connsiteY15" fmla="*/ 582479 h 969560"/>
              <a:gd name="connsiteX16" fmla="*/ 0 w 4508453"/>
              <a:gd name="connsiteY16" fmla="*/ 484780 h 969560"/>
              <a:gd name="connsiteX17" fmla="*/ 9849 w 4508453"/>
              <a:gd name="connsiteY17" fmla="*/ 387080 h 969560"/>
              <a:gd name="connsiteX18" fmla="*/ 484780 w 4508453"/>
              <a:gd name="connsiteY18" fmla="*/ 0 h 96956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Lst>
            <a:rect l="l" t="t" r="r" b="b"/>
            <a:pathLst>
              <a:path w="4508453" h="969560">
                <a:moveTo>
                  <a:pt x="0" y="484779"/>
                </a:moveTo>
                <a:lnTo>
                  <a:pt x="0" y="484780"/>
                </a:lnTo>
                <a:lnTo>
                  <a:pt x="0" y="484780"/>
                </a:lnTo>
                <a:close/>
                <a:moveTo>
                  <a:pt x="1260428" y="88141"/>
                </a:moveTo>
                <a:lnTo>
                  <a:pt x="1260428" y="890894"/>
                </a:lnTo>
                <a:lnTo>
                  <a:pt x="3969982" y="890894"/>
                </a:lnTo>
                <a:cubicBezTo>
                  <a:pt x="4213824" y="890894"/>
                  <a:pt x="4411496" y="711192"/>
                  <a:pt x="4411496" y="489518"/>
                </a:cubicBezTo>
                <a:lnTo>
                  <a:pt x="4411497" y="489518"/>
                </a:lnTo>
                <a:cubicBezTo>
                  <a:pt x="4411497" y="267843"/>
                  <a:pt x="4213825" y="88141"/>
                  <a:pt x="3969983" y="88141"/>
                </a:cubicBezTo>
                <a:close/>
                <a:moveTo>
                  <a:pt x="484780" y="0"/>
                </a:moveTo>
                <a:lnTo>
                  <a:pt x="4023673" y="0"/>
                </a:lnTo>
                <a:cubicBezTo>
                  <a:pt x="4291410" y="0"/>
                  <a:pt x="4508453" y="217043"/>
                  <a:pt x="4508453" y="484780"/>
                </a:cubicBezTo>
                <a:lnTo>
                  <a:pt x="4508452" y="484780"/>
                </a:lnTo>
                <a:cubicBezTo>
                  <a:pt x="4508452" y="752517"/>
                  <a:pt x="4291409" y="969560"/>
                  <a:pt x="4023672" y="969560"/>
                </a:cubicBezTo>
                <a:lnTo>
                  <a:pt x="484780" y="969559"/>
                </a:lnTo>
                <a:cubicBezTo>
                  <a:pt x="250510" y="969559"/>
                  <a:pt x="55053" y="803386"/>
                  <a:pt x="9849" y="582479"/>
                </a:cubicBezTo>
                <a:lnTo>
                  <a:pt x="0" y="484780"/>
                </a:lnTo>
                <a:lnTo>
                  <a:pt x="9849" y="387080"/>
                </a:lnTo>
                <a:cubicBezTo>
                  <a:pt x="55053" y="166174"/>
                  <a:pt x="250510" y="0"/>
                  <a:pt x="484780" y="0"/>
                </a:cubicBezTo>
                <a:close/>
              </a:path>
            </a:pathLst>
          </a:custGeom>
          <a:solidFill>
            <a:schemeClr val="accent1"/>
          </a:solidFill>
          <a:ln w="25400" cap="flat" cmpd="sng" algn="ctr">
            <a:noFill/>
            <a:prstDash val="solid"/>
          </a:ln>
          <a:effectLst/>
        </p:spPr>
        <p:txBody>
          <a:bodyPr wrap="square" lIns="1368000" tIns="0" rIns="0" bIns="0" rtlCol="0" anchor="ctr" anchorCtr="0">
            <a:noAutofit/>
          </a:bodyPr>
          <a:lstStyle/>
          <a:p>
            <a:pPr indent="-400050"/>
            <a:r>
              <a:rPr lang="en-US" altLang="zh-CN" sz="2400" dirty="0" smtClean="0">
                <a:solidFill>
                  <a:schemeClr val="bg1">
                    <a:lumMod val="65000"/>
                  </a:schemeClr>
                </a:solidFill>
                <a:latin typeface="思源黑体 CN Medium" pitchFamily="34" charset="-122"/>
                <a:ea typeface="思源黑体 CN Medium" pitchFamily="34" charset="-122"/>
              </a:rPr>
              <a:t>  demo</a:t>
            </a:r>
          </a:p>
        </p:txBody>
      </p:sp>
      <p:sp>
        <p:nvSpPr>
          <p:cNvPr id="14" name="MH_Other_1"/>
          <p:cNvSpPr txBox="1"/>
          <p:nvPr>
            <p:custDataLst>
              <p:tags r:id="rId13"/>
            </p:custDataLst>
          </p:nvPr>
        </p:nvSpPr>
        <p:spPr>
          <a:xfrm flipH="1">
            <a:off x="5595556" y="6017199"/>
            <a:ext cx="845887" cy="615553"/>
          </a:xfrm>
          <a:prstGeom prst="rect">
            <a:avLst/>
          </a:prstGeom>
          <a:noFill/>
          <a:effectLst/>
        </p:spPr>
        <p:txBody>
          <a:bodyPr wrap="square" lIns="0" tIns="0" rIns="0" bIns="0" rtlCol="0" anchor="t" anchorCtr="0">
            <a:spAutoFit/>
          </a:bodyPr>
          <a:lstStyle>
            <a:defPPr>
              <a:defRPr lang="en-US"/>
            </a:defPPr>
            <a:lvl1pPr lvl="0">
              <a:lnSpc>
                <a:spcPct val="80000"/>
              </a:lnSpc>
              <a:defRPr sz="4400" b="1" kern="0">
                <a:ln w="18415" cmpd="sng">
                  <a:noFill/>
                  <a:prstDash val="solid"/>
                </a:ln>
                <a:solidFill>
                  <a:srgbClr val="FFC000"/>
                </a:solidFill>
                <a:latin typeface="Agency FB" pitchFamily="34" charset="0"/>
                <a:ea typeface="微软雅黑" pitchFamily="34" charset="-122"/>
              </a:defRPr>
            </a:lvl1pPr>
          </a:lstStyle>
          <a:p>
            <a:pPr algn="ctr">
              <a:lnSpc>
                <a:spcPct val="100000"/>
              </a:lnSpc>
              <a:defRPr/>
            </a:pPr>
            <a:r>
              <a:rPr lang="en-US" altLang="zh-CN" sz="4000" dirty="0" smtClean="0">
                <a:solidFill>
                  <a:srgbClr val="FFFFFF"/>
                </a:solidFill>
                <a:latin typeface="Arial" panose="020B0604020202020204" pitchFamily="34" charset="0"/>
                <a:cs typeface="Times New Roman" pitchFamily="18" charset="0"/>
                <a:sym typeface="Arial" panose="020B0604020202020204" pitchFamily="34" charset="0"/>
              </a:rPr>
              <a:t>05</a:t>
            </a:r>
            <a:endParaRPr lang="zh-CN" altLang="en-US" sz="4000" dirty="0">
              <a:solidFill>
                <a:srgbClr val="FFFFFF"/>
              </a:solidFill>
              <a:latin typeface="Arial" panose="020B0604020202020204" pitchFamily="34" charset="0"/>
              <a:cs typeface="Times New Roman" pitchFamily="18" charset="0"/>
              <a:sym typeface="Arial" panose="020B0604020202020204" pitchFamily="34" charset="0"/>
            </a:endParaRPr>
          </a:p>
        </p:txBody>
      </p:sp>
    </p:spTree>
    <p:custDataLst>
      <p:tags r:id="rId1"/>
    </p:custDataLst>
    <p:extLst>
      <p:ext uri="{BB962C8B-B14F-4D97-AF65-F5344CB8AC3E}">
        <p14:creationId xmlns:p14="http://schemas.microsoft.com/office/powerpoint/2010/main" xmlns="" val="1835234170"/>
      </p:ext>
    </p:extLst>
  </p:cSld>
  <p:clrMapOvr>
    <a:masterClrMapping/>
  </p:clrMapOvr>
  <p:transition spd="med">
    <p:comb/>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56" presetClass="entr" presetSubtype="0" fill="hold" grpId="0" nodeType="clickEffect">
                                  <p:stCondLst>
                                    <p:cond delay="0"/>
                                  </p:stCondLst>
                                  <p:iterate type="lt">
                                    <p:tmPct val="10000"/>
                                  </p:iterate>
                                  <p:childTnLst>
                                    <p:set>
                                      <p:cBhvr>
                                        <p:cTn id="6" dur="1" fill="hold">
                                          <p:stCondLst>
                                            <p:cond delay="0"/>
                                          </p:stCondLst>
                                        </p:cTn>
                                        <p:tgtEl>
                                          <p:spTgt spid="24"/>
                                        </p:tgtEl>
                                        <p:attrNameLst>
                                          <p:attrName>style.visibility</p:attrName>
                                        </p:attrNameLst>
                                      </p:cBhvr>
                                      <p:to>
                                        <p:strVal val="visible"/>
                                      </p:to>
                                    </p:set>
                                    <p:anim by="(-#ppt_w*2)" calcmode="lin" valueType="num">
                                      <p:cBhvr rctx="PPT">
                                        <p:cTn id="7" dur="500" autoRev="1" fill="hold">
                                          <p:stCondLst>
                                            <p:cond delay="0"/>
                                          </p:stCondLst>
                                        </p:cTn>
                                        <p:tgtEl>
                                          <p:spTgt spid="24"/>
                                        </p:tgtEl>
                                        <p:attrNameLst>
                                          <p:attrName>ppt_w</p:attrName>
                                        </p:attrNameLst>
                                      </p:cBhvr>
                                    </p:anim>
                                    <p:anim by="(#ppt_w*0.50)" calcmode="lin" valueType="num">
                                      <p:cBhvr>
                                        <p:cTn id="8" dur="500" decel="50000" autoRev="1" fill="hold">
                                          <p:stCondLst>
                                            <p:cond delay="0"/>
                                          </p:stCondLst>
                                        </p:cTn>
                                        <p:tgtEl>
                                          <p:spTgt spid="24"/>
                                        </p:tgtEl>
                                        <p:attrNameLst>
                                          <p:attrName>ppt_x</p:attrName>
                                        </p:attrNameLst>
                                      </p:cBhvr>
                                    </p:anim>
                                    <p:anim from="(-#ppt_h/2)" to="(#ppt_y)" calcmode="lin" valueType="num">
                                      <p:cBhvr>
                                        <p:cTn id="9" dur="1000" fill="hold">
                                          <p:stCondLst>
                                            <p:cond delay="0"/>
                                          </p:stCondLst>
                                        </p:cTn>
                                        <p:tgtEl>
                                          <p:spTgt spid="24"/>
                                        </p:tgtEl>
                                        <p:attrNameLst>
                                          <p:attrName>ppt_y</p:attrName>
                                        </p:attrNameLst>
                                      </p:cBhvr>
                                    </p:anim>
                                    <p:animRot by="21600000">
                                      <p:cBhvr>
                                        <p:cTn id="10" dur="1000" fill="hold">
                                          <p:stCondLst>
                                            <p:cond delay="0"/>
                                          </p:stCondLst>
                                        </p:cTn>
                                        <p:tgtEl>
                                          <p:spTgt spid="24"/>
                                        </p:tgtEl>
                                        <p:attrNameLst>
                                          <p:attrName>r</p:attrName>
                                        </p:attrNameLst>
                                      </p:cBhvr>
                                    </p:animRot>
                                  </p:childTnLst>
                                </p:cTn>
                              </p:par>
                              <p:par>
                                <p:cTn id="11" presetID="56" presetClass="entr" presetSubtype="0" fill="hold" grpId="0" nodeType="withEffect">
                                  <p:stCondLst>
                                    <p:cond delay="0"/>
                                  </p:stCondLst>
                                  <p:iterate type="lt">
                                    <p:tmPct val="10000"/>
                                  </p:iterate>
                                  <p:childTnLst>
                                    <p:set>
                                      <p:cBhvr>
                                        <p:cTn id="12" dur="1" fill="hold">
                                          <p:stCondLst>
                                            <p:cond delay="0"/>
                                          </p:stCondLst>
                                        </p:cTn>
                                        <p:tgtEl>
                                          <p:spTgt spid="25"/>
                                        </p:tgtEl>
                                        <p:attrNameLst>
                                          <p:attrName>style.visibility</p:attrName>
                                        </p:attrNameLst>
                                      </p:cBhvr>
                                      <p:to>
                                        <p:strVal val="visible"/>
                                      </p:to>
                                    </p:set>
                                    <p:anim by="(-#ppt_w*2)" calcmode="lin" valueType="num">
                                      <p:cBhvr rctx="PPT">
                                        <p:cTn id="13" dur="500" autoRev="1" fill="hold">
                                          <p:stCondLst>
                                            <p:cond delay="0"/>
                                          </p:stCondLst>
                                        </p:cTn>
                                        <p:tgtEl>
                                          <p:spTgt spid="25"/>
                                        </p:tgtEl>
                                        <p:attrNameLst>
                                          <p:attrName>ppt_w</p:attrName>
                                        </p:attrNameLst>
                                      </p:cBhvr>
                                    </p:anim>
                                    <p:anim by="(#ppt_w*0.50)" calcmode="lin" valueType="num">
                                      <p:cBhvr>
                                        <p:cTn id="14" dur="500" decel="50000" autoRev="1" fill="hold">
                                          <p:stCondLst>
                                            <p:cond delay="0"/>
                                          </p:stCondLst>
                                        </p:cTn>
                                        <p:tgtEl>
                                          <p:spTgt spid="25"/>
                                        </p:tgtEl>
                                        <p:attrNameLst>
                                          <p:attrName>ppt_x</p:attrName>
                                        </p:attrNameLst>
                                      </p:cBhvr>
                                    </p:anim>
                                    <p:anim from="(-#ppt_h/2)" to="(#ppt_y)" calcmode="lin" valueType="num">
                                      <p:cBhvr>
                                        <p:cTn id="15" dur="1000" fill="hold">
                                          <p:stCondLst>
                                            <p:cond delay="0"/>
                                          </p:stCondLst>
                                        </p:cTn>
                                        <p:tgtEl>
                                          <p:spTgt spid="25"/>
                                        </p:tgtEl>
                                        <p:attrNameLst>
                                          <p:attrName>ppt_y</p:attrName>
                                        </p:attrNameLst>
                                      </p:cBhvr>
                                    </p:anim>
                                    <p:animRot by="21600000">
                                      <p:cBhvr>
                                        <p:cTn id="16" dur="1000" fill="hold">
                                          <p:stCondLst>
                                            <p:cond delay="0"/>
                                          </p:stCondLst>
                                        </p:cTn>
                                        <p:tgtEl>
                                          <p:spTgt spid="25"/>
                                        </p:tgtEl>
                                        <p:attrNameLst>
                                          <p:attrName>r</p:attrName>
                                        </p:attrNameLst>
                                      </p:cBhvr>
                                    </p:animRot>
                                  </p:childTnLst>
                                </p:cTn>
                              </p:par>
                            </p:childTnLst>
                          </p:cTn>
                        </p:par>
                      </p:childTnLst>
                    </p:cTn>
                  </p:par>
                  <p:par>
                    <p:cTn id="17" fill="hold">
                      <p:stCondLst>
                        <p:cond delay="indefinite"/>
                      </p:stCondLst>
                      <p:childTnLst>
                        <p:par>
                          <p:cTn id="18" fill="hold">
                            <p:stCondLst>
                              <p:cond delay="0"/>
                            </p:stCondLst>
                            <p:childTnLst>
                              <p:par>
                                <p:cTn id="19" presetID="2" presetClass="entr" presetSubtype="2" fill="hold" grpId="0" nodeType="clickEffect">
                                  <p:stCondLst>
                                    <p:cond delay="0"/>
                                  </p:stCondLst>
                                  <p:childTnLst>
                                    <p:set>
                                      <p:cBhvr>
                                        <p:cTn id="20" dur="1" fill="hold">
                                          <p:stCondLst>
                                            <p:cond delay="0"/>
                                          </p:stCondLst>
                                        </p:cTn>
                                        <p:tgtEl>
                                          <p:spTgt spid="16"/>
                                        </p:tgtEl>
                                        <p:attrNameLst>
                                          <p:attrName>style.visibility</p:attrName>
                                        </p:attrNameLst>
                                      </p:cBhvr>
                                      <p:to>
                                        <p:strVal val="visible"/>
                                      </p:to>
                                    </p:set>
                                    <p:anim calcmode="lin" valueType="num">
                                      <p:cBhvr additive="base">
                                        <p:cTn id="21" dur="500" fill="hold"/>
                                        <p:tgtEl>
                                          <p:spTgt spid="16"/>
                                        </p:tgtEl>
                                        <p:attrNameLst>
                                          <p:attrName>ppt_x</p:attrName>
                                        </p:attrNameLst>
                                      </p:cBhvr>
                                      <p:tavLst>
                                        <p:tav tm="0">
                                          <p:val>
                                            <p:strVal val="1+#ppt_w/2"/>
                                          </p:val>
                                        </p:tav>
                                        <p:tav tm="100000">
                                          <p:val>
                                            <p:strVal val="#ppt_x"/>
                                          </p:val>
                                        </p:tav>
                                      </p:tavLst>
                                    </p:anim>
                                    <p:anim calcmode="lin" valueType="num">
                                      <p:cBhvr additive="base">
                                        <p:cTn id="22" dur="500" fill="hold"/>
                                        <p:tgtEl>
                                          <p:spTgt spid="16"/>
                                        </p:tgtEl>
                                        <p:attrNameLst>
                                          <p:attrName>ppt_y</p:attrName>
                                        </p:attrNameLst>
                                      </p:cBhvr>
                                      <p:tavLst>
                                        <p:tav tm="0">
                                          <p:val>
                                            <p:strVal val="#ppt_y"/>
                                          </p:val>
                                        </p:tav>
                                        <p:tav tm="100000">
                                          <p:val>
                                            <p:strVal val="#ppt_y"/>
                                          </p:val>
                                        </p:tav>
                                      </p:tavLst>
                                    </p:anim>
                                  </p:childTnLst>
                                </p:cTn>
                              </p:par>
                              <p:par>
                                <p:cTn id="23" presetID="2" presetClass="entr" presetSubtype="2" fill="hold" grpId="0" nodeType="withEffect">
                                  <p:stCondLst>
                                    <p:cond delay="0"/>
                                  </p:stCondLst>
                                  <p:childTnLst>
                                    <p:set>
                                      <p:cBhvr>
                                        <p:cTn id="24" dur="1" fill="hold">
                                          <p:stCondLst>
                                            <p:cond delay="0"/>
                                          </p:stCondLst>
                                        </p:cTn>
                                        <p:tgtEl>
                                          <p:spTgt spid="37"/>
                                        </p:tgtEl>
                                        <p:attrNameLst>
                                          <p:attrName>style.visibility</p:attrName>
                                        </p:attrNameLst>
                                      </p:cBhvr>
                                      <p:to>
                                        <p:strVal val="visible"/>
                                      </p:to>
                                    </p:set>
                                    <p:anim calcmode="lin" valueType="num">
                                      <p:cBhvr additive="base">
                                        <p:cTn id="25" dur="500" fill="hold"/>
                                        <p:tgtEl>
                                          <p:spTgt spid="37"/>
                                        </p:tgtEl>
                                        <p:attrNameLst>
                                          <p:attrName>ppt_x</p:attrName>
                                        </p:attrNameLst>
                                      </p:cBhvr>
                                      <p:tavLst>
                                        <p:tav tm="0">
                                          <p:val>
                                            <p:strVal val="1+#ppt_w/2"/>
                                          </p:val>
                                        </p:tav>
                                        <p:tav tm="100000">
                                          <p:val>
                                            <p:strVal val="#ppt_x"/>
                                          </p:val>
                                        </p:tav>
                                      </p:tavLst>
                                    </p:anim>
                                    <p:anim calcmode="lin" valueType="num">
                                      <p:cBhvr additive="base">
                                        <p:cTn id="26" dur="500" fill="hold"/>
                                        <p:tgtEl>
                                          <p:spTgt spid="37"/>
                                        </p:tgtEl>
                                        <p:attrNameLst>
                                          <p:attrName>ppt_y</p:attrName>
                                        </p:attrNameLst>
                                      </p:cBhvr>
                                      <p:tavLst>
                                        <p:tav tm="0">
                                          <p:val>
                                            <p:strVal val="#ppt_y"/>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2" presetClass="entr" presetSubtype="8" fill="hold" grpId="0" nodeType="clickEffect">
                                  <p:stCondLst>
                                    <p:cond delay="0"/>
                                  </p:stCondLst>
                                  <p:childTnLst>
                                    <p:set>
                                      <p:cBhvr>
                                        <p:cTn id="30" dur="1" fill="hold">
                                          <p:stCondLst>
                                            <p:cond delay="0"/>
                                          </p:stCondLst>
                                        </p:cTn>
                                        <p:tgtEl>
                                          <p:spTgt spid="19"/>
                                        </p:tgtEl>
                                        <p:attrNameLst>
                                          <p:attrName>style.visibility</p:attrName>
                                        </p:attrNameLst>
                                      </p:cBhvr>
                                      <p:to>
                                        <p:strVal val="visible"/>
                                      </p:to>
                                    </p:set>
                                    <p:anim calcmode="lin" valueType="num">
                                      <p:cBhvr additive="base">
                                        <p:cTn id="31" dur="500" fill="hold"/>
                                        <p:tgtEl>
                                          <p:spTgt spid="19"/>
                                        </p:tgtEl>
                                        <p:attrNameLst>
                                          <p:attrName>ppt_x</p:attrName>
                                        </p:attrNameLst>
                                      </p:cBhvr>
                                      <p:tavLst>
                                        <p:tav tm="0">
                                          <p:val>
                                            <p:strVal val="0-#ppt_w/2"/>
                                          </p:val>
                                        </p:tav>
                                        <p:tav tm="100000">
                                          <p:val>
                                            <p:strVal val="#ppt_x"/>
                                          </p:val>
                                        </p:tav>
                                      </p:tavLst>
                                    </p:anim>
                                    <p:anim calcmode="lin" valueType="num">
                                      <p:cBhvr additive="base">
                                        <p:cTn id="32" dur="500" fill="hold"/>
                                        <p:tgtEl>
                                          <p:spTgt spid="19"/>
                                        </p:tgtEl>
                                        <p:attrNameLst>
                                          <p:attrName>ppt_y</p:attrName>
                                        </p:attrNameLst>
                                      </p:cBhvr>
                                      <p:tavLst>
                                        <p:tav tm="0">
                                          <p:val>
                                            <p:strVal val="#ppt_y"/>
                                          </p:val>
                                        </p:tav>
                                        <p:tav tm="100000">
                                          <p:val>
                                            <p:strVal val="#ppt_y"/>
                                          </p:val>
                                        </p:tav>
                                      </p:tavLst>
                                    </p:anim>
                                  </p:childTnLst>
                                </p:cTn>
                              </p:par>
                              <p:par>
                                <p:cTn id="33" presetID="2" presetClass="entr" presetSubtype="8" fill="hold" grpId="0" nodeType="withEffect">
                                  <p:stCondLst>
                                    <p:cond delay="0"/>
                                  </p:stCondLst>
                                  <p:childTnLst>
                                    <p:set>
                                      <p:cBhvr>
                                        <p:cTn id="34" dur="1" fill="hold">
                                          <p:stCondLst>
                                            <p:cond delay="0"/>
                                          </p:stCondLst>
                                        </p:cTn>
                                        <p:tgtEl>
                                          <p:spTgt spid="38"/>
                                        </p:tgtEl>
                                        <p:attrNameLst>
                                          <p:attrName>style.visibility</p:attrName>
                                        </p:attrNameLst>
                                      </p:cBhvr>
                                      <p:to>
                                        <p:strVal val="visible"/>
                                      </p:to>
                                    </p:set>
                                    <p:anim calcmode="lin" valueType="num">
                                      <p:cBhvr additive="base">
                                        <p:cTn id="35" dur="500" fill="hold"/>
                                        <p:tgtEl>
                                          <p:spTgt spid="38"/>
                                        </p:tgtEl>
                                        <p:attrNameLst>
                                          <p:attrName>ppt_x</p:attrName>
                                        </p:attrNameLst>
                                      </p:cBhvr>
                                      <p:tavLst>
                                        <p:tav tm="0">
                                          <p:val>
                                            <p:strVal val="0-#ppt_w/2"/>
                                          </p:val>
                                        </p:tav>
                                        <p:tav tm="100000">
                                          <p:val>
                                            <p:strVal val="#ppt_x"/>
                                          </p:val>
                                        </p:tav>
                                      </p:tavLst>
                                    </p:anim>
                                    <p:anim calcmode="lin" valueType="num">
                                      <p:cBhvr additive="base">
                                        <p:cTn id="36" dur="500" fill="hold"/>
                                        <p:tgtEl>
                                          <p:spTgt spid="38"/>
                                        </p:tgtEl>
                                        <p:attrNameLst>
                                          <p:attrName>ppt_y</p:attrName>
                                        </p:attrNameLst>
                                      </p:cBhvr>
                                      <p:tavLst>
                                        <p:tav tm="0">
                                          <p:val>
                                            <p:strVal val="#ppt_y"/>
                                          </p:val>
                                        </p:tav>
                                        <p:tav tm="100000">
                                          <p:val>
                                            <p:strVal val="#ppt_y"/>
                                          </p:val>
                                        </p:tav>
                                      </p:tavLst>
                                    </p:anim>
                                  </p:childTnLst>
                                </p:cTn>
                              </p:par>
                            </p:childTnLst>
                          </p:cTn>
                        </p:par>
                      </p:childTnLst>
                    </p:cTn>
                  </p:par>
                  <p:par>
                    <p:cTn id="37" fill="hold">
                      <p:stCondLst>
                        <p:cond delay="indefinite"/>
                      </p:stCondLst>
                      <p:childTnLst>
                        <p:par>
                          <p:cTn id="38" fill="hold">
                            <p:stCondLst>
                              <p:cond delay="0"/>
                            </p:stCondLst>
                            <p:childTnLst>
                              <p:par>
                                <p:cTn id="39" presetID="2" presetClass="entr" presetSubtype="2" fill="hold" grpId="0" nodeType="clickEffect">
                                  <p:stCondLst>
                                    <p:cond delay="0"/>
                                  </p:stCondLst>
                                  <p:childTnLst>
                                    <p:set>
                                      <p:cBhvr>
                                        <p:cTn id="40" dur="1" fill="hold">
                                          <p:stCondLst>
                                            <p:cond delay="0"/>
                                          </p:stCondLst>
                                        </p:cTn>
                                        <p:tgtEl>
                                          <p:spTgt spid="12"/>
                                        </p:tgtEl>
                                        <p:attrNameLst>
                                          <p:attrName>style.visibility</p:attrName>
                                        </p:attrNameLst>
                                      </p:cBhvr>
                                      <p:to>
                                        <p:strVal val="visible"/>
                                      </p:to>
                                    </p:set>
                                    <p:anim calcmode="lin" valueType="num">
                                      <p:cBhvr additive="base">
                                        <p:cTn id="41" dur="500" fill="hold"/>
                                        <p:tgtEl>
                                          <p:spTgt spid="12"/>
                                        </p:tgtEl>
                                        <p:attrNameLst>
                                          <p:attrName>ppt_x</p:attrName>
                                        </p:attrNameLst>
                                      </p:cBhvr>
                                      <p:tavLst>
                                        <p:tav tm="0">
                                          <p:val>
                                            <p:strVal val="1+#ppt_w/2"/>
                                          </p:val>
                                        </p:tav>
                                        <p:tav tm="100000">
                                          <p:val>
                                            <p:strVal val="#ppt_x"/>
                                          </p:val>
                                        </p:tav>
                                      </p:tavLst>
                                    </p:anim>
                                    <p:anim calcmode="lin" valueType="num">
                                      <p:cBhvr additive="base">
                                        <p:cTn id="42" dur="500" fill="hold"/>
                                        <p:tgtEl>
                                          <p:spTgt spid="12"/>
                                        </p:tgtEl>
                                        <p:attrNameLst>
                                          <p:attrName>ppt_y</p:attrName>
                                        </p:attrNameLst>
                                      </p:cBhvr>
                                      <p:tavLst>
                                        <p:tav tm="0">
                                          <p:val>
                                            <p:strVal val="#ppt_y"/>
                                          </p:val>
                                        </p:tav>
                                        <p:tav tm="100000">
                                          <p:val>
                                            <p:strVal val="#ppt_y"/>
                                          </p:val>
                                        </p:tav>
                                      </p:tavLst>
                                    </p:anim>
                                  </p:childTnLst>
                                </p:cTn>
                              </p:par>
                              <p:par>
                                <p:cTn id="43" presetID="2" presetClass="entr" presetSubtype="2" fill="hold" grpId="0" nodeType="withEffect">
                                  <p:stCondLst>
                                    <p:cond delay="0"/>
                                  </p:stCondLst>
                                  <p:childTnLst>
                                    <p:set>
                                      <p:cBhvr>
                                        <p:cTn id="44" dur="1" fill="hold">
                                          <p:stCondLst>
                                            <p:cond delay="0"/>
                                          </p:stCondLst>
                                        </p:cTn>
                                        <p:tgtEl>
                                          <p:spTgt spid="20"/>
                                        </p:tgtEl>
                                        <p:attrNameLst>
                                          <p:attrName>style.visibility</p:attrName>
                                        </p:attrNameLst>
                                      </p:cBhvr>
                                      <p:to>
                                        <p:strVal val="visible"/>
                                      </p:to>
                                    </p:set>
                                    <p:anim calcmode="lin" valueType="num">
                                      <p:cBhvr additive="base">
                                        <p:cTn id="45" dur="500" fill="hold"/>
                                        <p:tgtEl>
                                          <p:spTgt spid="20"/>
                                        </p:tgtEl>
                                        <p:attrNameLst>
                                          <p:attrName>ppt_x</p:attrName>
                                        </p:attrNameLst>
                                      </p:cBhvr>
                                      <p:tavLst>
                                        <p:tav tm="0">
                                          <p:val>
                                            <p:strVal val="1+#ppt_w/2"/>
                                          </p:val>
                                        </p:tav>
                                        <p:tav tm="100000">
                                          <p:val>
                                            <p:strVal val="#ppt_x"/>
                                          </p:val>
                                        </p:tav>
                                      </p:tavLst>
                                    </p:anim>
                                    <p:anim calcmode="lin" valueType="num">
                                      <p:cBhvr additive="base">
                                        <p:cTn id="46" dur="500" fill="hold"/>
                                        <p:tgtEl>
                                          <p:spTgt spid="20"/>
                                        </p:tgtEl>
                                        <p:attrNameLst>
                                          <p:attrName>ppt_y</p:attrName>
                                        </p:attrNameLst>
                                      </p:cBhvr>
                                      <p:tavLst>
                                        <p:tav tm="0">
                                          <p:val>
                                            <p:strVal val="#ppt_y"/>
                                          </p:val>
                                        </p:tav>
                                        <p:tav tm="100000">
                                          <p:val>
                                            <p:strVal val="#ppt_y"/>
                                          </p:val>
                                        </p:tav>
                                      </p:tavLst>
                                    </p:anim>
                                  </p:childTnLst>
                                </p:cTn>
                              </p:par>
                            </p:childTnLst>
                          </p:cTn>
                        </p:par>
                      </p:childTnLst>
                    </p:cTn>
                  </p:par>
                  <p:par>
                    <p:cTn id="47" fill="hold">
                      <p:stCondLst>
                        <p:cond delay="indefinite"/>
                      </p:stCondLst>
                      <p:childTnLst>
                        <p:par>
                          <p:cTn id="48" fill="hold">
                            <p:stCondLst>
                              <p:cond delay="0"/>
                            </p:stCondLst>
                            <p:childTnLst>
                              <p:par>
                                <p:cTn id="49" presetID="2" presetClass="entr" presetSubtype="8" fill="hold" grpId="0" nodeType="clickEffect">
                                  <p:stCondLst>
                                    <p:cond delay="0"/>
                                  </p:stCondLst>
                                  <p:childTnLst>
                                    <p:set>
                                      <p:cBhvr>
                                        <p:cTn id="50" dur="1" fill="hold">
                                          <p:stCondLst>
                                            <p:cond delay="0"/>
                                          </p:stCondLst>
                                        </p:cTn>
                                        <p:tgtEl>
                                          <p:spTgt spid="21"/>
                                        </p:tgtEl>
                                        <p:attrNameLst>
                                          <p:attrName>style.visibility</p:attrName>
                                        </p:attrNameLst>
                                      </p:cBhvr>
                                      <p:to>
                                        <p:strVal val="visible"/>
                                      </p:to>
                                    </p:set>
                                    <p:anim calcmode="lin" valueType="num">
                                      <p:cBhvr additive="base">
                                        <p:cTn id="51" dur="500" fill="hold"/>
                                        <p:tgtEl>
                                          <p:spTgt spid="21"/>
                                        </p:tgtEl>
                                        <p:attrNameLst>
                                          <p:attrName>ppt_x</p:attrName>
                                        </p:attrNameLst>
                                      </p:cBhvr>
                                      <p:tavLst>
                                        <p:tav tm="0">
                                          <p:val>
                                            <p:strVal val="0-#ppt_w/2"/>
                                          </p:val>
                                        </p:tav>
                                        <p:tav tm="100000">
                                          <p:val>
                                            <p:strVal val="#ppt_x"/>
                                          </p:val>
                                        </p:tav>
                                      </p:tavLst>
                                    </p:anim>
                                    <p:anim calcmode="lin" valueType="num">
                                      <p:cBhvr additive="base">
                                        <p:cTn id="52" dur="500" fill="hold"/>
                                        <p:tgtEl>
                                          <p:spTgt spid="21"/>
                                        </p:tgtEl>
                                        <p:attrNameLst>
                                          <p:attrName>ppt_y</p:attrName>
                                        </p:attrNameLst>
                                      </p:cBhvr>
                                      <p:tavLst>
                                        <p:tav tm="0">
                                          <p:val>
                                            <p:strVal val="#ppt_y"/>
                                          </p:val>
                                        </p:tav>
                                        <p:tav tm="100000">
                                          <p:val>
                                            <p:strVal val="#ppt_y"/>
                                          </p:val>
                                        </p:tav>
                                      </p:tavLst>
                                    </p:anim>
                                  </p:childTnLst>
                                </p:cTn>
                              </p:par>
                              <p:par>
                                <p:cTn id="53" presetID="2" presetClass="entr" presetSubtype="8" fill="hold" grpId="0" nodeType="withEffect">
                                  <p:stCondLst>
                                    <p:cond delay="0"/>
                                  </p:stCondLst>
                                  <p:childTnLst>
                                    <p:set>
                                      <p:cBhvr>
                                        <p:cTn id="54" dur="1" fill="hold">
                                          <p:stCondLst>
                                            <p:cond delay="0"/>
                                          </p:stCondLst>
                                        </p:cTn>
                                        <p:tgtEl>
                                          <p:spTgt spid="23"/>
                                        </p:tgtEl>
                                        <p:attrNameLst>
                                          <p:attrName>style.visibility</p:attrName>
                                        </p:attrNameLst>
                                      </p:cBhvr>
                                      <p:to>
                                        <p:strVal val="visible"/>
                                      </p:to>
                                    </p:set>
                                    <p:anim calcmode="lin" valueType="num">
                                      <p:cBhvr additive="base">
                                        <p:cTn id="55" dur="500" fill="hold"/>
                                        <p:tgtEl>
                                          <p:spTgt spid="23"/>
                                        </p:tgtEl>
                                        <p:attrNameLst>
                                          <p:attrName>ppt_x</p:attrName>
                                        </p:attrNameLst>
                                      </p:cBhvr>
                                      <p:tavLst>
                                        <p:tav tm="0">
                                          <p:val>
                                            <p:strVal val="0-#ppt_w/2"/>
                                          </p:val>
                                        </p:tav>
                                        <p:tav tm="100000">
                                          <p:val>
                                            <p:strVal val="#ppt_x"/>
                                          </p:val>
                                        </p:tav>
                                      </p:tavLst>
                                    </p:anim>
                                    <p:anim calcmode="lin" valueType="num">
                                      <p:cBhvr additive="base">
                                        <p:cTn id="56" dur="500" fill="hold"/>
                                        <p:tgtEl>
                                          <p:spTgt spid="23"/>
                                        </p:tgtEl>
                                        <p:attrNameLst>
                                          <p:attrName>ppt_y</p:attrName>
                                        </p:attrNameLst>
                                      </p:cBhvr>
                                      <p:tavLst>
                                        <p:tav tm="0">
                                          <p:val>
                                            <p:strVal val="#ppt_y"/>
                                          </p:val>
                                        </p:tav>
                                        <p:tav tm="100000">
                                          <p:val>
                                            <p:strVal val="#ppt_y"/>
                                          </p:val>
                                        </p:tav>
                                      </p:tavLst>
                                    </p:anim>
                                  </p:childTnLst>
                                </p:cTn>
                              </p:par>
                            </p:childTnLst>
                          </p:cTn>
                        </p:par>
                      </p:childTnLst>
                    </p:cTn>
                  </p:par>
                  <p:par>
                    <p:cTn id="57" fill="hold">
                      <p:stCondLst>
                        <p:cond delay="indefinite"/>
                      </p:stCondLst>
                      <p:childTnLst>
                        <p:par>
                          <p:cTn id="58" fill="hold">
                            <p:stCondLst>
                              <p:cond delay="0"/>
                            </p:stCondLst>
                            <p:childTnLst>
                              <p:par>
                                <p:cTn id="59" presetID="2" presetClass="entr" presetSubtype="2" fill="hold" grpId="0" nodeType="clickEffect">
                                  <p:stCondLst>
                                    <p:cond delay="0"/>
                                  </p:stCondLst>
                                  <p:childTnLst>
                                    <p:set>
                                      <p:cBhvr>
                                        <p:cTn id="60" dur="1" fill="hold">
                                          <p:stCondLst>
                                            <p:cond delay="0"/>
                                          </p:stCondLst>
                                        </p:cTn>
                                        <p:tgtEl>
                                          <p:spTgt spid="13"/>
                                        </p:tgtEl>
                                        <p:attrNameLst>
                                          <p:attrName>style.visibility</p:attrName>
                                        </p:attrNameLst>
                                      </p:cBhvr>
                                      <p:to>
                                        <p:strVal val="visible"/>
                                      </p:to>
                                    </p:set>
                                    <p:anim calcmode="lin" valueType="num">
                                      <p:cBhvr additive="base">
                                        <p:cTn id="61" dur="500" fill="hold"/>
                                        <p:tgtEl>
                                          <p:spTgt spid="13"/>
                                        </p:tgtEl>
                                        <p:attrNameLst>
                                          <p:attrName>ppt_x</p:attrName>
                                        </p:attrNameLst>
                                      </p:cBhvr>
                                      <p:tavLst>
                                        <p:tav tm="0">
                                          <p:val>
                                            <p:strVal val="1+#ppt_w/2"/>
                                          </p:val>
                                        </p:tav>
                                        <p:tav tm="100000">
                                          <p:val>
                                            <p:strVal val="#ppt_x"/>
                                          </p:val>
                                        </p:tav>
                                      </p:tavLst>
                                    </p:anim>
                                    <p:anim calcmode="lin" valueType="num">
                                      <p:cBhvr additive="base">
                                        <p:cTn id="62" dur="500" fill="hold"/>
                                        <p:tgtEl>
                                          <p:spTgt spid="13"/>
                                        </p:tgtEl>
                                        <p:attrNameLst>
                                          <p:attrName>ppt_y</p:attrName>
                                        </p:attrNameLst>
                                      </p:cBhvr>
                                      <p:tavLst>
                                        <p:tav tm="0">
                                          <p:val>
                                            <p:strVal val="#ppt_y"/>
                                          </p:val>
                                        </p:tav>
                                        <p:tav tm="100000">
                                          <p:val>
                                            <p:strVal val="#ppt_y"/>
                                          </p:val>
                                        </p:tav>
                                      </p:tavLst>
                                    </p:anim>
                                  </p:childTnLst>
                                </p:cTn>
                              </p:par>
                              <p:par>
                                <p:cTn id="63" presetID="2" presetClass="entr" presetSubtype="2" fill="hold" grpId="0" nodeType="withEffect">
                                  <p:stCondLst>
                                    <p:cond delay="0"/>
                                  </p:stCondLst>
                                  <p:childTnLst>
                                    <p:set>
                                      <p:cBhvr>
                                        <p:cTn id="64" dur="1" fill="hold">
                                          <p:stCondLst>
                                            <p:cond delay="0"/>
                                          </p:stCondLst>
                                        </p:cTn>
                                        <p:tgtEl>
                                          <p:spTgt spid="14"/>
                                        </p:tgtEl>
                                        <p:attrNameLst>
                                          <p:attrName>style.visibility</p:attrName>
                                        </p:attrNameLst>
                                      </p:cBhvr>
                                      <p:to>
                                        <p:strVal val="visible"/>
                                      </p:to>
                                    </p:set>
                                    <p:anim calcmode="lin" valueType="num">
                                      <p:cBhvr additive="base">
                                        <p:cTn id="65" dur="500" fill="hold"/>
                                        <p:tgtEl>
                                          <p:spTgt spid="14"/>
                                        </p:tgtEl>
                                        <p:attrNameLst>
                                          <p:attrName>ppt_x</p:attrName>
                                        </p:attrNameLst>
                                      </p:cBhvr>
                                      <p:tavLst>
                                        <p:tav tm="0">
                                          <p:val>
                                            <p:strVal val="1+#ppt_w/2"/>
                                          </p:val>
                                        </p:tav>
                                        <p:tav tm="100000">
                                          <p:val>
                                            <p:strVal val="#ppt_x"/>
                                          </p:val>
                                        </p:tav>
                                      </p:tavLst>
                                    </p:anim>
                                    <p:anim calcmode="lin" valueType="num">
                                      <p:cBhvr additive="base">
                                        <p:cTn id="66" dur="500" fill="hold"/>
                                        <p:tgtEl>
                                          <p:spTgt spid="14"/>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6" grpId="0" animBg="1"/>
      <p:bldP spid="37" grpId="0"/>
      <p:bldP spid="19" grpId="0" animBg="1"/>
      <p:bldP spid="38" grpId="0"/>
      <p:bldP spid="12" grpId="0" animBg="1"/>
      <p:bldP spid="20" grpId="0"/>
      <p:bldP spid="21" grpId="0" animBg="1"/>
      <p:bldP spid="23" grpId="0"/>
      <p:bldP spid="24" grpId="0"/>
      <p:bldP spid="25" grpId="0"/>
      <p:bldP spid="13" grpId="0" animBg="1"/>
      <p:bldP spid="14"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3"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09</a:t>
            </a:r>
            <a:endParaRPr lang="en-US" altLang="zh-CN" sz="2800" dirty="0">
              <a:latin typeface="微软雅黑" pitchFamily="34" charset="-122"/>
              <a:ea typeface="微软雅黑" pitchFamily="34" charset="-122"/>
            </a:endParaRPr>
          </a:p>
        </p:txBody>
      </p:sp>
      <p:sp>
        <p:nvSpPr>
          <p:cNvPr id="4"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语言指针</a:t>
            </a:r>
            <a:endParaRPr lang="zh-CN" altLang="en-US" sz="2800" dirty="0">
              <a:latin typeface="微软雅黑" pitchFamily="34" charset="-122"/>
              <a:ea typeface="微软雅黑" pitchFamily="34" charset="-122"/>
            </a:endParaRPr>
          </a:p>
        </p:txBody>
      </p:sp>
      <p:grpSp>
        <p:nvGrpSpPr>
          <p:cNvPr id="5" name="组合 22"/>
          <p:cNvGrpSpPr/>
          <p:nvPr/>
        </p:nvGrpSpPr>
        <p:grpSpPr>
          <a:xfrm rot="17100000">
            <a:off x="175953" y="261388"/>
            <a:ext cx="481872" cy="469661"/>
            <a:chOff x="1032060" y="5022216"/>
            <a:chExt cx="753746" cy="734645"/>
          </a:xfrm>
        </p:grpSpPr>
        <p:sp>
          <p:nvSpPr>
            <p:cNvPr id="6" name="等腰三角形 5"/>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 name="等腰三角形 6"/>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457199" y="973119"/>
            <a:ext cx="11401464" cy="5929353"/>
          </a:xfrm>
          <a:prstGeom prst="rect">
            <a:avLst/>
          </a:prstGeom>
        </p:spPr>
        <p:txBody>
          <a:bodyPr>
            <a:normAutofit lnSpcReduction="10000"/>
          </a:bodyPr>
          <a:lstStyle/>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zh-CN" altLang="en-US" sz="2400" b="1" i="0" u="none" strike="noStrike" kern="1200" cap="none" spc="0" normalizeH="0" baseline="0" noProof="0" dirty="0" smtClean="0">
                <a:ln>
                  <a:noFill/>
                </a:ln>
                <a:solidFill>
                  <a:schemeClr val="tx1"/>
                </a:solidFill>
                <a:effectLst/>
                <a:uLnTx/>
                <a:uFillTx/>
                <a:latin typeface="+mn-lt"/>
                <a:ea typeface="+mn-ea"/>
                <a:cs typeface="+mn-cs"/>
              </a:rPr>
              <a:t>什么是指针</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mn-lt"/>
                <a:ea typeface="+mn-ea"/>
                <a:cs typeface="+mn-cs"/>
              </a:rPr>
              <a:t>一个指针变量可以指向任何一个值的内存地址它指向那个值的内存地址。</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mn-lt"/>
                <a:ea typeface="+mn-ea"/>
                <a:cs typeface="+mn-cs"/>
              </a:rPr>
              <a:t>类似于变量和常量，在使用指针前你需要声明指针。指针声明格式如下</a:t>
            </a:r>
            <a:endParaRPr kumimoji="0" lang="en-US" altLang="zh-CN" sz="2400" b="0" i="0" u="none" strike="noStrike" kern="1200" cap="none" spc="0" normalizeH="0" baseline="0" noProof="0" dirty="0" smtClean="0">
              <a:ln>
                <a:noFill/>
              </a:ln>
              <a:solidFill>
                <a:schemeClr val="tx1"/>
              </a:solidFill>
              <a:effectLst/>
              <a:uLnTx/>
              <a:uFillTx/>
              <a:latin typeface="+mn-lt"/>
              <a:ea typeface="+mn-ea"/>
              <a:cs typeface="+mn-cs"/>
            </a:endParaRP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smtClean="0">
                <a:ln>
                  <a:noFill/>
                </a:ln>
                <a:solidFill>
                  <a:schemeClr val="tx1"/>
                </a:solidFill>
                <a:effectLst/>
                <a:uLnTx/>
                <a:uFillTx/>
                <a:latin typeface="+mn-lt"/>
                <a:ea typeface="+mn-ea"/>
                <a:cs typeface="+mn-cs"/>
              </a:rPr>
              <a:t>var</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 </a:t>
            </a:r>
            <a:r>
              <a:rPr kumimoji="0" lang="en-US" sz="2400" b="0" i="0" u="none" strike="noStrike" kern="1200" cap="none" spc="0" normalizeH="0" baseline="0" noProof="0" dirty="0" err="1" smtClean="0">
                <a:ln>
                  <a:noFill/>
                </a:ln>
                <a:solidFill>
                  <a:schemeClr val="tx1"/>
                </a:solidFill>
                <a:effectLst/>
                <a:uLnTx/>
                <a:uFillTx/>
                <a:latin typeface="+mn-lt"/>
                <a:ea typeface="+mn-ea"/>
                <a:cs typeface="+mn-cs"/>
              </a:rPr>
              <a:t>var_name</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 *</a:t>
            </a:r>
            <a:r>
              <a:rPr kumimoji="0" lang="en-US" sz="2400" b="0" i="0" u="none" strike="noStrike" kern="1200" cap="none" spc="0" normalizeH="0" baseline="0" noProof="0" dirty="0" err="1" smtClean="0">
                <a:ln>
                  <a:noFill/>
                </a:ln>
                <a:solidFill>
                  <a:schemeClr val="tx1"/>
                </a:solidFill>
                <a:effectLst/>
                <a:uLnTx/>
                <a:uFillTx/>
                <a:latin typeface="+mn-lt"/>
                <a:ea typeface="+mn-ea"/>
                <a:cs typeface="+mn-cs"/>
              </a:rPr>
              <a:t>var</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-type</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400" b="0" i="0" u="none" strike="noStrike" kern="1200" cap="none" spc="0" normalizeH="0" baseline="0" noProof="0" dirty="0" err="1" smtClean="0">
                <a:ln>
                  <a:noFill/>
                </a:ln>
                <a:solidFill>
                  <a:schemeClr val="tx1"/>
                </a:solidFill>
                <a:effectLst/>
                <a:uLnTx/>
                <a:uFillTx/>
                <a:latin typeface="+mn-lt"/>
                <a:ea typeface="+mn-ea"/>
                <a:cs typeface="+mn-cs"/>
              </a:rPr>
              <a:t>var</a:t>
            </a:r>
            <a:r>
              <a:rPr kumimoji="0" lang="en-US" altLang="zh-CN" sz="2400" b="0" i="0" u="none" strike="noStrike" kern="1200" cap="none" spc="0" normalizeH="0" baseline="0" noProof="0" dirty="0" smtClean="0">
                <a:ln>
                  <a:noFill/>
                </a:ln>
                <a:solidFill>
                  <a:schemeClr val="tx1"/>
                </a:solidFill>
                <a:effectLst/>
                <a:uLnTx/>
                <a:uFillTx/>
                <a:latin typeface="+mn-lt"/>
                <a:ea typeface="+mn-ea"/>
                <a:cs typeface="+mn-cs"/>
              </a:rPr>
              <a:t>-type </a:t>
            </a:r>
            <a:r>
              <a:rPr kumimoji="0" lang="zh-CN" altLang="en-US" sz="2400" b="0" i="0" u="none" strike="noStrike" kern="1200" cap="none" spc="0" normalizeH="0" baseline="0" noProof="0" dirty="0" smtClean="0">
                <a:ln>
                  <a:noFill/>
                </a:ln>
                <a:solidFill>
                  <a:schemeClr val="tx1"/>
                </a:solidFill>
                <a:effectLst/>
                <a:uLnTx/>
                <a:uFillTx/>
                <a:latin typeface="+mn-lt"/>
                <a:ea typeface="+mn-ea"/>
                <a:cs typeface="+mn-cs"/>
              </a:rPr>
              <a:t>为指针类型，</a:t>
            </a:r>
            <a:r>
              <a:rPr kumimoji="0" lang="en-US" altLang="zh-CN" sz="2400" b="0" i="0" u="none" strike="noStrike" kern="1200" cap="none" spc="0" normalizeH="0" baseline="0" noProof="0" dirty="0" err="1" smtClean="0">
                <a:ln>
                  <a:noFill/>
                </a:ln>
                <a:solidFill>
                  <a:schemeClr val="tx1"/>
                </a:solidFill>
                <a:effectLst/>
                <a:uLnTx/>
                <a:uFillTx/>
                <a:latin typeface="+mn-lt"/>
                <a:ea typeface="+mn-ea"/>
                <a:cs typeface="+mn-cs"/>
              </a:rPr>
              <a:t>var_name</a:t>
            </a:r>
            <a:r>
              <a:rPr kumimoji="0" lang="en-US" altLang="zh-CN" sz="2400" b="0" i="0" u="none" strike="noStrike" kern="1200" cap="none" spc="0" normalizeH="0" baseline="0" noProof="0" dirty="0" smtClean="0">
                <a:ln>
                  <a:noFill/>
                </a:ln>
                <a:solidFill>
                  <a:schemeClr val="tx1"/>
                </a:solidFill>
                <a:effectLst/>
                <a:uLnTx/>
                <a:uFillTx/>
                <a:latin typeface="+mn-lt"/>
                <a:ea typeface="+mn-ea"/>
                <a:cs typeface="+mn-cs"/>
              </a:rPr>
              <a:t> </a:t>
            </a:r>
            <a:r>
              <a:rPr kumimoji="0" lang="zh-CN" altLang="en-US" sz="2400" b="0" i="0" u="none" strike="noStrike" kern="1200" cap="none" spc="0" normalizeH="0" baseline="0" noProof="0" dirty="0" smtClean="0">
                <a:ln>
                  <a:noFill/>
                </a:ln>
                <a:solidFill>
                  <a:schemeClr val="tx1"/>
                </a:solidFill>
                <a:effectLst/>
                <a:uLnTx/>
                <a:uFillTx/>
                <a:latin typeface="+mn-lt"/>
                <a:ea typeface="+mn-ea"/>
                <a:cs typeface="+mn-cs"/>
              </a:rPr>
              <a:t>为指针变量名，* 号用于指定变量是作为一个指针。以下是有效的指针声明：</a:t>
            </a:r>
            <a:endParaRPr kumimoji="0" lang="en-US" altLang="zh-CN" sz="2400" b="0" i="0" u="none" strike="noStrike" kern="1200" cap="none" spc="0" normalizeH="0" baseline="0" noProof="0" dirty="0" smtClean="0">
              <a:ln>
                <a:noFill/>
              </a:ln>
              <a:solidFill>
                <a:schemeClr val="tx1"/>
              </a:solidFill>
              <a:effectLst/>
              <a:uLnTx/>
              <a:uFillTx/>
              <a:latin typeface="+mn-lt"/>
              <a:ea typeface="+mn-ea"/>
              <a:cs typeface="+mn-cs"/>
            </a:endParaRP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smtClean="0">
                <a:ln>
                  <a:noFill/>
                </a:ln>
                <a:solidFill>
                  <a:schemeClr val="tx1"/>
                </a:solidFill>
                <a:effectLst/>
                <a:uLnTx/>
                <a:uFillTx/>
                <a:latin typeface="+mn-lt"/>
                <a:ea typeface="+mn-ea"/>
                <a:cs typeface="+mn-cs"/>
              </a:rPr>
              <a:t>var</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 </a:t>
            </a:r>
            <a:r>
              <a:rPr kumimoji="0" lang="en-US" sz="2400" b="0" i="0" u="none" strike="noStrike" kern="1200" cap="none" spc="0" normalizeH="0" baseline="0" noProof="0" dirty="0" err="1" smtClean="0">
                <a:ln>
                  <a:noFill/>
                </a:ln>
                <a:solidFill>
                  <a:schemeClr val="tx1"/>
                </a:solidFill>
                <a:effectLst/>
                <a:uLnTx/>
                <a:uFillTx/>
                <a:latin typeface="+mn-lt"/>
                <a:ea typeface="+mn-ea"/>
                <a:cs typeface="+mn-cs"/>
              </a:rPr>
              <a:t>ip</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 *</a:t>
            </a:r>
            <a:r>
              <a:rPr kumimoji="0" lang="en-US" sz="2400" b="0" i="0" u="none" strike="noStrike" kern="1200" cap="none" spc="0" normalizeH="0" baseline="0" noProof="0" dirty="0" err="1" smtClean="0">
                <a:ln>
                  <a:noFill/>
                </a:ln>
                <a:solidFill>
                  <a:schemeClr val="tx1"/>
                </a:solidFill>
                <a:effectLst/>
                <a:uLnTx/>
                <a:uFillTx/>
                <a:latin typeface="+mn-lt"/>
                <a:ea typeface="+mn-ea"/>
                <a:cs typeface="+mn-cs"/>
              </a:rPr>
              <a:t>int</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 /* </a:t>
            </a:r>
            <a:r>
              <a:rPr kumimoji="0" lang="zh-CN" altLang="en-US" sz="2400" b="0" i="0" u="none" strike="noStrike" kern="1200" cap="none" spc="0" normalizeH="0" baseline="0" noProof="0" dirty="0" smtClean="0">
                <a:ln>
                  <a:noFill/>
                </a:ln>
                <a:solidFill>
                  <a:schemeClr val="tx1"/>
                </a:solidFill>
                <a:effectLst/>
                <a:uLnTx/>
                <a:uFillTx/>
                <a:latin typeface="+mn-lt"/>
                <a:ea typeface="+mn-ea"/>
                <a:cs typeface="+mn-cs"/>
              </a:rPr>
              <a:t>指向整型*</a:t>
            </a:r>
            <a:r>
              <a:rPr kumimoji="0" lang="en-US" altLang="zh-CN" sz="2400" b="0" i="0" u="none" strike="noStrike" kern="1200" cap="none" spc="0" normalizeH="0" baseline="0" noProof="0" dirty="0" smtClean="0">
                <a:ln>
                  <a:noFill/>
                </a:ln>
                <a:solidFill>
                  <a:schemeClr val="tx1"/>
                </a:solidFill>
                <a:effectLst/>
                <a:uLnTx/>
                <a:uFillTx/>
                <a:latin typeface="+mn-lt"/>
                <a:ea typeface="+mn-ea"/>
                <a:cs typeface="+mn-cs"/>
              </a:rPr>
              <a:t>/ </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smtClean="0">
                <a:ln>
                  <a:noFill/>
                </a:ln>
                <a:solidFill>
                  <a:schemeClr val="tx1"/>
                </a:solidFill>
                <a:effectLst/>
                <a:uLnTx/>
                <a:uFillTx/>
                <a:latin typeface="+mn-lt"/>
                <a:ea typeface="+mn-ea"/>
                <a:cs typeface="+mn-cs"/>
              </a:rPr>
              <a:t>var</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 </a:t>
            </a:r>
            <a:r>
              <a:rPr kumimoji="0" lang="en-US" sz="2400" b="0" i="0" u="none" strike="noStrike" kern="1200" cap="none" spc="0" normalizeH="0" baseline="0" noProof="0" dirty="0" err="1" smtClean="0">
                <a:ln>
                  <a:noFill/>
                </a:ln>
                <a:solidFill>
                  <a:schemeClr val="tx1"/>
                </a:solidFill>
                <a:effectLst/>
                <a:uLnTx/>
                <a:uFillTx/>
                <a:latin typeface="+mn-lt"/>
                <a:ea typeface="+mn-ea"/>
                <a:cs typeface="+mn-cs"/>
              </a:rPr>
              <a:t>fp</a:t>
            </a:r>
            <a:r>
              <a:rPr kumimoji="0" lang="en-US" sz="2400" b="0" i="0" u="none" strike="noStrike" kern="1200" cap="none" spc="0" normalizeH="0" baseline="0" noProof="0" dirty="0" smtClean="0">
                <a:ln>
                  <a:noFill/>
                </a:ln>
                <a:solidFill>
                  <a:schemeClr val="tx1"/>
                </a:solidFill>
                <a:effectLst/>
                <a:uLnTx/>
                <a:uFillTx/>
                <a:latin typeface="+mn-lt"/>
                <a:ea typeface="+mn-ea"/>
                <a:cs typeface="+mn-cs"/>
              </a:rPr>
              <a:t> *float32 /* </a:t>
            </a:r>
            <a:r>
              <a:rPr kumimoji="0" lang="zh-CN" altLang="en-US" sz="2400" b="0" i="0" u="none" strike="noStrike" kern="1200" cap="none" spc="0" normalizeH="0" baseline="0" noProof="0" dirty="0" smtClean="0">
                <a:ln>
                  <a:noFill/>
                </a:ln>
                <a:solidFill>
                  <a:schemeClr val="tx1"/>
                </a:solidFill>
                <a:effectLst/>
                <a:uLnTx/>
                <a:uFillTx/>
                <a:latin typeface="+mn-lt"/>
                <a:ea typeface="+mn-ea"/>
                <a:cs typeface="+mn-cs"/>
              </a:rPr>
              <a:t>指向浮点型 *</a:t>
            </a:r>
            <a:r>
              <a:rPr kumimoji="0" lang="en-US" altLang="zh-CN" sz="2400" b="0" i="0" u="none" strike="noStrike" kern="1200" cap="none" spc="0" normalizeH="0" baseline="0" noProof="0" dirty="0" smtClean="0">
                <a:ln>
                  <a:noFill/>
                </a:ln>
                <a:solidFill>
                  <a:schemeClr val="tx1"/>
                </a:solidFill>
                <a:effectLst/>
                <a:uLnTx/>
                <a:uFillTx/>
                <a:latin typeface="+mn-lt"/>
                <a:ea typeface="+mn-ea"/>
                <a:cs typeface="+mn-cs"/>
              </a:rPr>
              <a:t>/</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400" b="0" i="0" u="none" strike="noStrike" kern="1200" cap="none" spc="0" normalizeH="0" baseline="0" noProof="0" dirty="0" err="1" smtClean="0">
                <a:ln>
                  <a:noFill/>
                </a:ln>
                <a:solidFill>
                  <a:schemeClr val="tx1"/>
                </a:solidFill>
                <a:effectLst/>
                <a:uLnTx/>
                <a:uFillTx/>
                <a:latin typeface="+mn-lt"/>
                <a:ea typeface="+mn-ea"/>
                <a:cs typeface="+mn-cs"/>
              </a:rPr>
              <a:t>ptr</a:t>
            </a:r>
            <a:r>
              <a:rPr kumimoji="0" lang="en-US" altLang="zh-CN" sz="2400" b="0" i="0" u="none" strike="noStrike" kern="1200" cap="none" spc="0" normalizeH="0" baseline="0" noProof="0" dirty="0" smtClean="0">
                <a:ln>
                  <a:noFill/>
                </a:ln>
                <a:solidFill>
                  <a:schemeClr val="tx1"/>
                </a:solidFill>
                <a:effectLst/>
                <a:uLnTx/>
                <a:uFillTx/>
                <a:latin typeface="+mn-lt"/>
                <a:ea typeface="+mn-ea"/>
                <a:cs typeface="+mn-cs"/>
              </a:rPr>
              <a:t>==nil </a:t>
            </a:r>
            <a:r>
              <a:rPr kumimoji="0" lang="zh-CN" altLang="en-US" sz="2400" b="0" i="0" u="none" strike="noStrike" kern="1200" cap="none" spc="0" normalizeH="0" baseline="0" noProof="0" dirty="0" smtClean="0">
                <a:ln>
                  <a:noFill/>
                </a:ln>
                <a:solidFill>
                  <a:schemeClr val="tx1"/>
                </a:solidFill>
                <a:effectLst/>
                <a:uLnTx/>
                <a:uFillTx/>
                <a:latin typeface="+mn-lt"/>
                <a:ea typeface="+mn-ea"/>
                <a:cs typeface="+mn-cs"/>
              </a:rPr>
              <a:t>判断是否为空指针</a:t>
            </a:r>
            <a:endParaRPr kumimoji="0" lang="zh-CN" altLang="en-US" sz="2400" b="0" i="0" u="none" strike="noStrike" kern="1200" cap="none" spc="0" normalizeH="0" baseline="0" noProof="0" dirty="0">
              <a:ln>
                <a:noFill/>
              </a:ln>
              <a:solidFill>
                <a:schemeClr val="tx1"/>
              </a:solidFill>
              <a:effectLst/>
              <a:uLnTx/>
              <a:uFillTx/>
              <a:latin typeface="+mn-lt"/>
              <a:ea typeface="+mn-ea"/>
              <a:cs typeface="+mn-cs"/>
            </a:endParaRPr>
          </a:p>
        </p:txBody>
      </p:sp>
    </p:spTree>
  </p:cSld>
  <p:clrMapOvr>
    <a:masterClrMapping/>
  </p:clrMapOvr>
  <p:transition spd="med">
    <p:blinds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8" presetClass="entr" presetSubtype="16" fill="hold" grpId="3"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diamond(in)">
                                      <p:cBhvr>
                                        <p:cTn id="15" dur="20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3"/>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3"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10</a:t>
            </a:r>
            <a:endParaRPr lang="en-US" altLang="zh-CN" sz="2800" dirty="0">
              <a:latin typeface="微软雅黑" pitchFamily="34" charset="-122"/>
              <a:ea typeface="微软雅黑" pitchFamily="34" charset="-122"/>
            </a:endParaRPr>
          </a:p>
        </p:txBody>
      </p:sp>
      <p:sp>
        <p:nvSpPr>
          <p:cNvPr id="4"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语言结构体</a:t>
            </a:r>
            <a:endParaRPr lang="zh-CN" altLang="en-US" sz="2800" dirty="0">
              <a:latin typeface="微软雅黑" pitchFamily="34" charset="-122"/>
              <a:ea typeface="微软雅黑" pitchFamily="34" charset="-122"/>
            </a:endParaRPr>
          </a:p>
        </p:txBody>
      </p:sp>
      <p:grpSp>
        <p:nvGrpSpPr>
          <p:cNvPr id="5" name="组合 22"/>
          <p:cNvGrpSpPr/>
          <p:nvPr/>
        </p:nvGrpSpPr>
        <p:grpSpPr>
          <a:xfrm rot="17100000">
            <a:off x="175953" y="261388"/>
            <a:ext cx="481872" cy="469661"/>
            <a:chOff x="1032060" y="5022216"/>
            <a:chExt cx="753746" cy="734645"/>
          </a:xfrm>
        </p:grpSpPr>
        <p:sp>
          <p:nvSpPr>
            <p:cNvPr id="6" name="等腰三角形 5"/>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 name="等腰三角形 6"/>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457200" y="1600200"/>
            <a:ext cx="8229600" cy="4525963"/>
          </a:xfrm>
          <a:prstGeom prst="rect">
            <a:avLst/>
          </a:prstGeom>
        </p:spPr>
        <p:txBody>
          <a:bodyPr>
            <a:normAutofit/>
          </a:bodyPr>
          <a:lstStyle/>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type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struct_variable_type</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struct</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 </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member definition; </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member definition;</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 member definition;</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1</a:t>
            </a:r>
            <a:r>
              <a:rPr kumimoji="0" lang="zh-CN" altLang="en-US"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、访问结构体成员</a:t>
            </a:r>
            <a:r>
              <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如果要访问结构体成员，需要使用点号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操作符</a:t>
            </a:r>
            <a:r>
              <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2</a:t>
            </a:r>
            <a:r>
              <a:rPr kumimoji="0" lang="zh-CN" altLang="en-US"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、结构体作为函数参数</a:t>
            </a:r>
            <a:endPar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3</a:t>
            </a:r>
            <a:r>
              <a:rPr kumimoji="0" lang="zh-CN" altLang="en-US"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、结构体指针</a:t>
            </a:r>
          </a:p>
        </p:txBody>
      </p:sp>
    </p:spTree>
  </p:cSld>
  <p:clrMapOvr>
    <a:masterClrMapping/>
  </p:clrMapOvr>
  <p:transition spd="med">
    <p:zoom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5" presetClass="entr" presetSubtype="1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Effect transition="in" filter="checkerboard(across)">
                                      <p:cBhvr>
                                        <p:cTn id="15"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内容占位符 2"/>
          <p:cNvSpPr txBox="1">
            <a:spLocks/>
          </p:cNvSpPr>
          <p:nvPr/>
        </p:nvSpPr>
        <p:spPr>
          <a:xfrm>
            <a:off x="457199" y="973120"/>
            <a:ext cx="10829959" cy="5153044"/>
          </a:xfrm>
          <a:prstGeom prst="rect">
            <a:avLst/>
          </a:prstGeom>
        </p:spPr>
        <p:txBody>
          <a:bodyPr/>
          <a:lstStyle/>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1</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Go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语言切片是对数组的抽象</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endPar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2</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Go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数组的长度不可改变，在特定场景中这样的集合就不太适用，</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Go</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中提供了一种灵活，功能强悍的内置类型切片</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动态数组</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与数组相比切片的长度是不固定的，可以追加元素，在追加时可能使切片的容量增大</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申明格式：</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var</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identifier []type</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或者</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var</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slice1 []type = make([]type,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len</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也可以简写为 </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slice1 := make([]type,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len</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也可以指定切片的容量：</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make([]T, length, capacity)</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切片属性计算：</a:t>
            </a:r>
            <a:r>
              <a:rPr kumimoji="0" lang="en-US" altLang="zh-CN"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len,cap</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r>
              <a:rPr kumimoji="0" lang="en-US" altLang="zh-CN" sz="240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3</a:t>
            </a:r>
            <a:r>
              <a:rPr kumimoji="0" lang="zh-CN" altLang="en-US" sz="240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、切片截取</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endParaRPr kumimoji="0" lang="zh-CN" altLang="en-US" sz="2400" b="0" i="0" u="none" strike="noStrike" kern="1200" cap="none" spc="0" normalizeH="0" baseline="0" noProof="0" dirty="0">
              <a:ln>
                <a:noFill/>
              </a:ln>
              <a:solidFill>
                <a:schemeClr val="tx1"/>
              </a:solidFill>
              <a:effectLst/>
              <a:uLnTx/>
              <a:uFillTx/>
              <a:latin typeface="微软雅黑" pitchFamily="34" charset="-122"/>
              <a:ea typeface="微软雅黑" pitchFamily="34" charset="-122"/>
            </a:endParaRPr>
          </a:p>
        </p:txBody>
      </p:sp>
      <p:sp>
        <p:nvSpPr>
          <p:cNvPr id="4" name="矩形 3"/>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11</a:t>
            </a:r>
            <a:endParaRPr lang="en-US" altLang="zh-CN" sz="2800" dirty="0">
              <a:latin typeface="微软雅黑" pitchFamily="34" charset="-122"/>
              <a:ea typeface="微软雅黑" pitchFamily="34" charset="-122"/>
            </a:endParaRPr>
          </a:p>
        </p:txBody>
      </p:sp>
      <p:sp>
        <p:nvSpPr>
          <p:cNvPr id="6"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语言切片</a:t>
            </a:r>
            <a:r>
              <a:rPr lang="en-US" altLang="zh-CN" sz="2800" b="1" dirty="0" smtClean="0">
                <a:latin typeface="微软雅黑" pitchFamily="34" charset="-122"/>
                <a:ea typeface="微软雅黑" pitchFamily="34" charset="-122"/>
              </a:rPr>
              <a:t>(</a:t>
            </a:r>
            <a:r>
              <a:rPr lang="en-US" sz="2800" b="1" dirty="0" smtClean="0">
                <a:latin typeface="微软雅黑" pitchFamily="34" charset="-122"/>
                <a:ea typeface="微软雅黑" pitchFamily="34" charset="-122"/>
              </a:rPr>
              <a:t>Slice)</a:t>
            </a:r>
            <a:endParaRPr lang="zh-CN" altLang="en-US" sz="2800" dirty="0">
              <a:latin typeface="微软雅黑" pitchFamily="34" charset="-122"/>
              <a:ea typeface="微软雅黑" pitchFamily="34" charset="-122"/>
            </a:endParaRPr>
          </a:p>
        </p:txBody>
      </p:sp>
      <p:grpSp>
        <p:nvGrpSpPr>
          <p:cNvPr id="7" name="组合 22"/>
          <p:cNvGrpSpPr/>
          <p:nvPr/>
        </p:nvGrpSpPr>
        <p:grpSpPr>
          <a:xfrm rot="17100000">
            <a:off x="175953" y="261388"/>
            <a:ext cx="481872" cy="469661"/>
            <a:chOff x="1032060" y="5022216"/>
            <a:chExt cx="753746" cy="734645"/>
          </a:xfrm>
        </p:grpSpPr>
        <p:sp>
          <p:nvSpPr>
            <p:cNvPr id="8" name="等腰三角形 7"/>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9" name="等腰三角形 8"/>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Tree>
  </p:cSld>
  <p:clrMapOvr>
    <a:masterClrMapping/>
  </p:clrMapOvr>
  <p:transition spd="med">
    <p:wedg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style.rotation</p:attrName>
                                        </p:attrNameLst>
                                      </p:cBhvr>
                                      <p:tavLst>
                                        <p:tav tm="0">
                                          <p:val>
                                            <p:fltVal val="360"/>
                                          </p:val>
                                        </p:tav>
                                        <p:tav tm="100000">
                                          <p:val>
                                            <p:fltVal val="0"/>
                                          </p:val>
                                        </p:tav>
                                      </p:tavLst>
                                    </p:anim>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7" presetClass="entr" presetSubtype="4" fill="hold" grpId="0" nodeType="clickEffect">
                                  <p:stCondLst>
                                    <p:cond delay="0"/>
                                  </p:stCondLst>
                                  <p:childTnLst>
                                    <p:set>
                                      <p:cBhvr>
                                        <p:cTn id="14" dur="1" fill="hold">
                                          <p:stCondLst>
                                            <p:cond delay="0"/>
                                          </p:stCondLst>
                                        </p:cTn>
                                        <p:tgtEl>
                                          <p:spTgt spid="3"/>
                                        </p:tgtEl>
                                        <p:attrNameLst>
                                          <p:attrName>style.visibility</p:attrName>
                                        </p:attrNameLst>
                                      </p:cBhvr>
                                      <p:to>
                                        <p:strVal val="visible"/>
                                      </p:to>
                                    </p:set>
                                    <p:anim calcmode="lin" valueType="num">
                                      <p:cBhvr additive="base">
                                        <p:cTn id="15" dur="5000" fill="hold"/>
                                        <p:tgtEl>
                                          <p:spTgt spid="3"/>
                                        </p:tgtEl>
                                        <p:attrNameLst>
                                          <p:attrName>ppt_x</p:attrName>
                                        </p:attrNameLst>
                                      </p:cBhvr>
                                      <p:tavLst>
                                        <p:tav tm="0">
                                          <p:val>
                                            <p:strVal val="#ppt_x"/>
                                          </p:val>
                                        </p:tav>
                                        <p:tav tm="100000">
                                          <p:val>
                                            <p:strVal val="#ppt_x"/>
                                          </p:val>
                                        </p:tav>
                                      </p:tavLst>
                                    </p:anim>
                                    <p:anim calcmode="lin" valueType="num">
                                      <p:cBhvr additive="base">
                                        <p:cTn id="16" dur="5000" fill="hold"/>
                                        <p:tgtEl>
                                          <p:spTgt spid="3"/>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3"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12</a:t>
            </a:r>
            <a:endParaRPr lang="en-US" altLang="zh-CN" sz="2800" dirty="0">
              <a:latin typeface="微软雅黑" pitchFamily="34" charset="-122"/>
              <a:ea typeface="微软雅黑" pitchFamily="34" charset="-122"/>
            </a:endParaRPr>
          </a:p>
        </p:txBody>
      </p:sp>
      <p:sp>
        <p:nvSpPr>
          <p:cNvPr id="4"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zh-CN" altLang="en-US" sz="2800" dirty="0" smtClean="0">
                <a:latin typeface="微软雅黑" pitchFamily="34" charset="-122"/>
                <a:ea typeface="微软雅黑" pitchFamily="34" charset="-122"/>
              </a:rPr>
              <a:t>截取解析</a:t>
            </a:r>
            <a:endParaRPr lang="zh-CN" altLang="en-US" sz="2800" dirty="0">
              <a:latin typeface="微软雅黑" pitchFamily="34" charset="-122"/>
              <a:ea typeface="微软雅黑" pitchFamily="34" charset="-122"/>
            </a:endParaRPr>
          </a:p>
        </p:txBody>
      </p:sp>
      <p:grpSp>
        <p:nvGrpSpPr>
          <p:cNvPr id="5" name="组合 22"/>
          <p:cNvGrpSpPr/>
          <p:nvPr/>
        </p:nvGrpSpPr>
        <p:grpSpPr>
          <a:xfrm rot="17100000">
            <a:off x="175953" y="261388"/>
            <a:ext cx="481872" cy="469661"/>
            <a:chOff x="1032060" y="5022216"/>
            <a:chExt cx="753746" cy="734645"/>
          </a:xfrm>
        </p:grpSpPr>
        <p:sp>
          <p:nvSpPr>
            <p:cNvPr id="6" name="等腰三角形 5"/>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 name="等腰三角形 6"/>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457199" y="1214423"/>
            <a:ext cx="10258455" cy="3973538"/>
          </a:xfrm>
          <a:prstGeom prst="rect">
            <a:avLst/>
          </a:prstGeom>
        </p:spPr>
        <p:txBody>
          <a:bodyPr>
            <a:normAutofit fontScale="92500" lnSpcReduction="10000"/>
          </a:bodyPr>
          <a:lstStyle/>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6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zh-CN" altLang="en-US" sz="26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解析过程</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6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slice := []</a:t>
            </a:r>
            <a:r>
              <a:rPr kumimoji="0" lang="en-US" altLang="zh-CN" sz="26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int</a:t>
            </a:r>
            <a:r>
              <a:rPr kumimoji="0" lang="en-US" altLang="zh-CN" sz="26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{0, 1, 2, 3, 4, 5, 6, 7, 8, 9}</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6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s1 := slice[2:5]</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6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s2 := s1[2:6:7]</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sz="28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hlinkClick r:id="rId2"/>
              </a:rPr>
              <a:t>https://note.youdao.com/ynoteshare1/index.html?id=6f737dd24a584ae8ff3997c2e27b6dc7&amp;type=note</a:t>
            </a:r>
            <a:endParaRPr kumimoji="0" lang="zh-CN" altLang="en-US" sz="26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endParaRPr kumimoji="0" lang="zh-CN" altLang="en-US" sz="2953" b="0" i="0" u="none" strike="noStrike" kern="1200" cap="none" spc="0" normalizeH="0" baseline="0" noProof="0" dirty="0">
              <a:ln>
                <a:noFill/>
              </a:ln>
              <a:solidFill>
                <a:schemeClr val="tx1"/>
              </a:solidFill>
              <a:effectLst/>
              <a:uLnTx/>
              <a:uFillTx/>
              <a:latin typeface="微软雅黑" pitchFamily="34" charset="-122"/>
              <a:ea typeface="微软雅黑" pitchFamily="34" charset="-122"/>
            </a:endParaRPr>
          </a:p>
        </p:txBody>
      </p:sp>
    </p:spTree>
  </p:cSld>
  <p:clrMapOvr>
    <a:masterClrMapping/>
  </p:clrMapOvr>
  <p:transition spd="med">
    <p:circl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53"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ppt_w</p:attrName>
                                        </p:attrNameLst>
                                      </p:cBhvr>
                                      <p:tavLst>
                                        <p:tav tm="0">
                                          <p:val>
                                            <p:fltVal val="0"/>
                                          </p:val>
                                        </p:tav>
                                        <p:tav tm="100000">
                                          <p:val>
                                            <p:strVal val="#ppt_w"/>
                                          </p:val>
                                        </p:tav>
                                      </p:tavLst>
                                    </p:anim>
                                    <p:anim calcmode="lin" valueType="num">
                                      <p:cBhvr>
                                        <p:cTn id="16" dur="500" fill="hold"/>
                                        <p:tgtEl>
                                          <p:spTgt spid="8"/>
                                        </p:tgtEl>
                                        <p:attrNameLst>
                                          <p:attrName>ppt_h</p:attrName>
                                        </p:attrNameLst>
                                      </p:cBhvr>
                                      <p:tavLst>
                                        <p:tav tm="0">
                                          <p:val>
                                            <p:fltVal val="0"/>
                                          </p:val>
                                        </p:tav>
                                        <p:tav tm="100000">
                                          <p:val>
                                            <p:strVal val="#ppt_h"/>
                                          </p:val>
                                        </p:tav>
                                      </p:tavLst>
                                    </p:anim>
                                    <p:animEffect transition="in" filter="fade">
                                      <p:cBhvr>
                                        <p:cTn id="17" dur="500"/>
                                        <p:tgtEl>
                                          <p:spTgt spid="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3"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13</a:t>
            </a:r>
            <a:endParaRPr lang="en-US" altLang="zh-CN" sz="2800" dirty="0">
              <a:latin typeface="微软雅黑" pitchFamily="34" charset="-122"/>
              <a:ea typeface="微软雅黑" pitchFamily="34" charset="-122"/>
            </a:endParaRPr>
          </a:p>
        </p:txBody>
      </p:sp>
      <p:sp>
        <p:nvSpPr>
          <p:cNvPr id="4"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语言范围</a:t>
            </a:r>
            <a:r>
              <a:rPr lang="en-US" altLang="zh-CN" sz="2800" b="1" dirty="0" smtClean="0">
                <a:latin typeface="微软雅黑" pitchFamily="34" charset="-122"/>
                <a:ea typeface="微软雅黑" pitchFamily="34" charset="-122"/>
              </a:rPr>
              <a:t>(</a:t>
            </a:r>
            <a:r>
              <a:rPr lang="en-US" sz="2800" b="1" dirty="0" smtClean="0">
                <a:latin typeface="微软雅黑" pitchFamily="34" charset="-122"/>
                <a:ea typeface="微软雅黑" pitchFamily="34" charset="-122"/>
              </a:rPr>
              <a:t>Range)</a:t>
            </a:r>
            <a:endParaRPr lang="zh-CN" altLang="en-US" sz="2800" dirty="0">
              <a:latin typeface="微软雅黑" pitchFamily="34" charset="-122"/>
              <a:ea typeface="微软雅黑" pitchFamily="34" charset="-122"/>
            </a:endParaRPr>
          </a:p>
        </p:txBody>
      </p:sp>
      <p:grpSp>
        <p:nvGrpSpPr>
          <p:cNvPr id="5" name="组合 22"/>
          <p:cNvGrpSpPr/>
          <p:nvPr/>
        </p:nvGrpSpPr>
        <p:grpSpPr>
          <a:xfrm rot="17100000">
            <a:off x="175953" y="261388"/>
            <a:ext cx="481872" cy="469661"/>
            <a:chOff x="1032060" y="5022216"/>
            <a:chExt cx="753746" cy="734645"/>
          </a:xfrm>
        </p:grpSpPr>
        <p:sp>
          <p:nvSpPr>
            <p:cNvPr id="6" name="等腰三角形 5"/>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7" name="等腰三角形 6"/>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457199" y="1600200"/>
            <a:ext cx="11330025" cy="5016521"/>
          </a:xfrm>
          <a:prstGeom prst="rect">
            <a:avLst/>
          </a:prstGeom>
        </p:spPr>
        <p:txBody>
          <a:bodyPr>
            <a:normAutofit/>
          </a:bodyPr>
          <a:lstStyle/>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Go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语言中 </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range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关键字用于</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for</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循环中迭代数组</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array)、</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切片</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slice)、</a:t>
            </a:r>
            <a:r>
              <a:rPr lang="en-US" sz="2400" dirty="0" err="1" smtClean="0">
                <a:latin typeface="微软雅黑" pitchFamily="34" charset="-122"/>
                <a:ea typeface="微软雅黑" pitchFamily="34" charset="-122"/>
              </a:rPr>
              <a:t>chan</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channel)</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或集合</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map)</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的元素。在数组和切片中它返回元素的索引值，在集合中返回 </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key-value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对的 </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key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值。</a:t>
            </a:r>
            <a:endParaRPr kumimoji="0" lang="zh-CN" altLang="en-US" sz="2400" b="0" i="0" u="none" strike="noStrike" kern="1200" cap="none" spc="0" normalizeH="0" baseline="0" noProof="0" dirty="0">
              <a:ln>
                <a:noFill/>
              </a:ln>
              <a:solidFill>
                <a:schemeClr val="tx1"/>
              </a:solidFill>
              <a:effectLst/>
              <a:uLnTx/>
              <a:uFillTx/>
              <a:latin typeface="微软雅黑" pitchFamily="34" charset="-122"/>
              <a:ea typeface="微软雅黑" pitchFamily="34" charset="-122"/>
            </a:endParaRPr>
          </a:p>
        </p:txBody>
      </p:sp>
    </p:spTree>
  </p:cSld>
  <p:clrMapOvr>
    <a:masterClrMapping/>
  </p:clrMapOvr>
  <p:transition spd="med">
    <p:cove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childTnLst>
                    </p:cTn>
                  </p:par>
                  <p:par>
                    <p:cTn id="11" fill="hold">
                      <p:stCondLst>
                        <p:cond delay="indefinite"/>
                      </p:stCondLst>
                      <p:childTnLst>
                        <p:par>
                          <p:cTn id="12" fill="hold">
                            <p:stCondLst>
                              <p:cond delay="0"/>
                            </p:stCondLst>
                            <p:childTnLst>
                              <p:par>
                                <p:cTn id="13" presetID="15"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1000" fill="hold"/>
                                        <p:tgtEl>
                                          <p:spTgt spid="8"/>
                                        </p:tgtEl>
                                        <p:attrNameLst>
                                          <p:attrName>ppt_w</p:attrName>
                                        </p:attrNameLst>
                                      </p:cBhvr>
                                      <p:tavLst>
                                        <p:tav tm="0">
                                          <p:val>
                                            <p:fltVal val="0"/>
                                          </p:val>
                                        </p:tav>
                                        <p:tav tm="100000">
                                          <p:val>
                                            <p:strVal val="#ppt_w"/>
                                          </p:val>
                                        </p:tav>
                                      </p:tavLst>
                                    </p:anim>
                                    <p:anim calcmode="lin" valueType="num">
                                      <p:cBhvr>
                                        <p:cTn id="16" dur="1000" fill="hold"/>
                                        <p:tgtEl>
                                          <p:spTgt spid="8"/>
                                        </p:tgtEl>
                                        <p:attrNameLst>
                                          <p:attrName>ppt_h</p:attrName>
                                        </p:attrNameLst>
                                      </p:cBhvr>
                                      <p:tavLst>
                                        <p:tav tm="0">
                                          <p:val>
                                            <p:fltVal val="0"/>
                                          </p:val>
                                        </p:tav>
                                        <p:tav tm="100000">
                                          <p:val>
                                            <p:strVal val="#ppt_h"/>
                                          </p:val>
                                        </p:tav>
                                      </p:tavLst>
                                    </p:anim>
                                    <p:anim calcmode="lin" valueType="num">
                                      <p:cBhvr>
                                        <p:cTn id="17" dur="1000" fill="hold"/>
                                        <p:tgtEl>
                                          <p:spTgt spid="8"/>
                                        </p:tgtEl>
                                        <p:attrNameLst>
                                          <p:attrName>ppt_x</p:attrName>
                                        </p:attrNameLst>
                                      </p:cBhvr>
                                      <p:tavLst>
                                        <p:tav tm="0" fmla="#ppt_x+(cos(-2*pi*(1-$))*-#ppt_x-sin(-2*pi*(1-$))*(1-#ppt_y))*(1-$)">
                                          <p:val>
                                            <p:fltVal val="0"/>
                                          </p:val>
                                        </p:tav>
                                        <p:tav tm="100000">
                                          <p:val>
                                            <p:fltVal val="1"/>
                                          </p:val>
                                        </p:tav>
                                      </p:tavLst>
                                    </p:anim>
                                    <p:anim calcmode="lin" valueType="num">
                                      <p:cBhvr>
                                        <p:cTn id="18" dur="1000" fill="hold"/>
                                        <p:tgtEl>
                                          <p:spTgt spid="8"/>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14</a:t>
            </a:r>
            <a:endParaRPr lang="en-US" altLang="zh-CN" sz="2800" dirty="0">
              <a:latin typeface="微软雅黑" pitchFamily="34" charset="-122"/>
              <a:ea typeface="微软雅黑" pitchFamily="34" charset="-122"/>
            </a:endParaRPr>
          </a:p>
        </p:txBody>
      </p:sp>
      <p:sp>
        <p:nvSpPr>
          <p:cNvPr id="6"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altLang="zh-CN"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语言递归函数</a:t>
            </a:r>
            <a:endParaRPr lang="zh-CN" altLang="en-US" sz="2800" dirty="0">
              <a:latin typeface="微软雅黑" pitchFamily="34" charset="-122"/>
              <a:ea typeface="微软雅黑" pitchFamily="34" charset="-122"/>
            </a:endParaRPr>
          </a:p>
        </p:txBody>
      </p:sp>
      <p:grpSp>
        <p:nvGrpSpPr>
          <p:cNvPr id="7" name="组合 22"/>
          <p:cNvGrpSpPr/>
          <p:nvPr/>
        </p:nvGrpSpPr>
        <p:grpSpPr>
          <a:xfrm rot="17100000">
            <a:off x="175953" y="261388"/>
            <a:ext cx="481872" cy="469661"/>
            <a:chOff x="1032060" y="5022216"/>
            <a:chExt cx="753746" cy="734645"/>
          </a:xfrm>
        </p:grpSpPr>
        <p:sp>
          <p:nvSpPr>
            <p:cNvPr id="8" name="等腰三角形 7"/>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9" name="等腰三角形 8"/>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10" name="内容占位符 2"/>
          <p:cNvSpPr txBox="1">
            <a:spLocks/>
          </p:cNvSpPr>
          <p:nvPr/>
        </p:nvSpPr>
        <p:spPr>
          <a:xfrm>
            <a:off x="357145" y="1187433"/>
            <a:ext cx="10115579" cy="4159264"/>
          </a:xfrm>
          <a:prstGeom prst="rect">
            <a:avLst/>
          </a:prstGeom>
        </p:spPr>
        <p:txBody>
          <a:bodyPr>
            <a:normAutofit/>
          </a:bodyPr>
          <a:lstStyle/>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递归，就是在运行的过程中调用自己。</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但我们在使用递归时，开发者需要设置退出条件，否则递归将陷入无限循环中。</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endPar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递归函数对于解决数学上的问题是非常有用的，就像计算阶乘，生成斐波那契数列等</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None/>
              <a:tabLst/>
              <a:defRPr/>
            </a:pPr>
            <a:endParaRPr kumimoji="0" lang="zh-CN" altLang="en-US" sz="2400" b="0" i="0" u="none" strike="noStrike" kern="1200" cap="none" spc="0" normalizeH="0" baseline="0" noProof="0" dirty="0">
              <a:ln>
                <a:noFill/>
              </a:ln>
              <a:solidFill>
                <a:schemeClr val="tx1"/>
              </a:solidFill>
              <a:effectLst/>
              <a:uLnTx/>
              <a:uFillTx/>
              <a:latin typeface="微软雅黑" pitchFamily="34" charset="-122"/>
              <a:ea typeface="微软雅黑" pitchFamily="34" charset="-122"/>
            </a:endParaRPr>
          </a:p>
        </p:txBody>
      </p:sp>
    </p:spTree>
  </p:cSld>
  <p:clrMapOvr>
    <a:masterClrMapping/>
  </p:clrMapOvr>
  <p:transition>
    <p:strips dir="ld"/>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p:cTn id="7" dur="500" fill="hold"/>
                                        <p:tgtEl>
                                          <p:spTgt spid="7"/>
                                        </p:tgtEl>
                                        <p:attrNameLst>
                                          <p:attrName>ppt_w</p:attrName>
                                        </p:attrNameLst>
                                      </p:cBhvr>
                                      <p:tavLst>
                                        <p:tav tm="0">
                                          <p:val>
                                            <p:fltVal val="0"/>
                                          </p:val>
                                        </p:tav>
                                        <p:tav tm="100000">
                                          <p:val>
                                            <p:strVal val="#ppt_w"/>
                                          </p:val>
                                        </p:tav>
                                      </p:tavLst>
                                    </p:anim>
                                    <p:anim calcmode="lin" valueType="num">
                                      <p:cBhvr>
                                        <p:cTn id="8" dur="500" fill="hold"/>
                                        <p:tgtEl>
                                          <p:spTgt spid="7"/>
                                        </p:tgtEl>
                                        <p:attrNameLst>
                                          <p:attrName>ppt_h</p:attrName>
                                        </p:attrNameLst>
                                      </p:cBhvr>
                                      <p:tavLst>
                                        <p:tav tm="0">
                                          <p:val>
                                            <p:fltVal val="0"/>
                                          </p:val>
                                        </p:tav>
                                        <p:tav tm="100000">
                                          <p:val>
                                            <p:strVal val="#ppt_h"/>
                                          </p:val>
                                        </p:tav>
                                      </p:tavLst>
                                    </p:anim>
                                    <p:anim calcmode="lin" valueType="num">
                                      <p:cBhvr>
                                        <p:cTn id="9" dur="500" fill="hold"/>
                                        <p:tgtEl>
                                          <p:spTgt spid="7"/>
                                        </p:tgtEl>
                                        <p:attrNameLst>
                                          <p:attrName>style.rotation</p:attrName>
                                        </p:attrNameLst>
                                      </p:cBhvr>
                                      <p:tavLst>
                                        <p:tav tm="0">
                                          <p:val>
                                            <p:fltVal val="360"/>
                                          </p:val>
                                        </p:tav>
                                        <p:tav tm="100000">
                                          <p:val>
                                            <p:fltVal val="0"/>
                                          </p:val>
                                        </p:tav>
                                      </p:tavLst>
                                    </p:anim>
                                    <p:animEffect transition="in" filter="fade">
                                      <p:cBhvr>
                                        <p:cTn id="10" dur="500"/>
                                        <p:tgtEl>
                                          <p:spTgt spid="7"/>
                                        </p:tgtEl>
                                      </p:cBhvr>
                                    </p:animEffect>
                                  </p:childTnLst>
                                </p:cTn>
                              </p:par>
                            </p:childTnLst>
                          </p:cTn>
                        </p:par>
                      </p:childTnLst>
                    </p:cTn>
                  </p:par>
                  <p:par>
                    <p:cTn id="11" fill="hold">
                      <p:stCondLst>
                        <p:cond delay="indefinite"/>
                      </p:stCondLst>
                      <p:childTnLst>
                        <p:par>
                          <p:cTn id="12" fill="hold">
                            <p:stCondLst>
                              <p:cond delay="0"/>
                            </p:stCondLst>
                            <p:childTnLst>
                              <p:par>
                                <p:cTn id="13" presetID="56" presetClass="entr" presetSubtype="0" fill="hold" grpId="0" nodeType="clickEffect">
                                  <p:stCondLst>
                                    <p:cond delay="0"/>
                                  </p:stCondLst>
                                  <p:iterate type="lt">
                                    <p:tmPct val="10000"/>
                                  </p:iterate>
                                  <p:childTnLst>
                                    <p:set>
                                      <p:cBhvr>
                                        <p:cTn id="14" dur="1" fill="hold">
                                          <p:stCondLst>
                                            <p:cond delay="0"/>
                                          </p:stCondLst>
                                        </p:cTn>
                                        <p:tgtEl>
                                          <p:spTgt spid="10"/>
                                        </p:tgtEl>
                                        <p:attrNameLst>
                                          <p:attrName>style.visibility</p:attrName>
                                        </p:attrNameLst>
                                      </p:cBhvr>
                                      <p:to>
                                        <p:strVal val="visible"/>
                                      </p:to>
                                    </p:set>
                                    <p:anim by="(-#ppt_w*2)" calcmode="lin" valueType="num">
                                      <p:cBhvr rctx="PPT">
                                        <p:cTn id="15" dur="500" autoRev="1" fill="hold">
                                          <p:stCondLst>
                                            <p:cond delay="0"/>
                                          </p:stCondLst>
                                        </p:cTn>
                                        <p:tgtEl>
                                          <p:spTgt spid="10"/>
                                        </p:tgtEl>
                                        <p:attrNameLst>
                                          <p:attrName>ppt_w</p:attrName>
                                        </p:attrNameLst>
                                      </p:cBhvr>
                                    </p:anim>
                                    <p:anim by="(#ppt_w*0.50)" calcmode="lin" valueType="num">
                                      <p:cBhvr>
                                        <p:cTn id="16" dur="500" decel="50000" autoRev="1" fill="hold">
                                          <p:stCondLst>
                                            <p:cond delay="0"/>
                                          </p:stCondLst>
                                        </p:cTn>
                                        <p:tgtEl>
                                          <p:spTgt spid="10"/>
                                        </p:tgtEl>
                                        <p:attrNameLst>
                                          <p:attrName>ppt_x</p:attrName>
                                        </p:attrNameLst>
                                      </p:cBhvr>
                                    </p:anim>
                                    <p:anim from="(-#ppt_h/2)" to="(#ppt_y)" calcmode="lin" valueType="num">
                                      <p:cBhvr>
                                        <p:cTn id="17" dur="1000" fill="hold">
                                          <p:stCondLst>
                                            <p:cond delay="0"/>
                                          </p:stCondLst>
                                        </p:cTn>
                                        <p:tgtEl>
                                          <p:spTgt spid="10"/>
                                        </p:tgtEl>
                                        <p:attrNameLst>
                                          <p:attrName>ppt_y</p:attrName>
                                        </p:attrNameLst>
                                      </p:cBhvr>
                                    </p:anim>
                                    <p:animRot by="21600000">
                                      <p:cBhvr>
                                        <p:cTn id="18" dur="1000" fill="hold">
                                          <p:stCondLst>
                                            <p:cond delay="0"/>
                                          </p:stCondLst>
                                        </p:cTn>
                                        <p:tgtEl>
                                          <p:spTgt spid="10"/>
                                        </p:tgtEl>
                                        <p:attrNameLst>
                                          <p:attrName>r</p:attrName>
                                        </p:attrNameLst>
                                      </p:cBhvr>
                                    </p:animRo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15</a:t>
            </a:r>
            <a:endParaRPr lang="en-US" altLang="zh-CN" sz="2800" dirty="0">
              <a:latin typeface="微软雅黑" pitchFamily="34" charset="-122"/>
              <a:ea typeface="微软雅黑" pitchFamily="34" charset="-122"/>
            </a:endParaRPr>
          </a:p>
        </p:txBody>
      </p:sp>
      <p:sp>
        <p:nvSpPr>
          <p:cNvPr id="6"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语言接口</a:t>
            </a:r>
            <a:endParaRPr lang="zh-CN" altLang="en-US" sz="2800" dirty="0">
              <a:latin typeface="微软雅黑" pitchFamily="34" charset="-122"/>
              <a:ea typeface="微软雅黑" pitchFamily="34" charset="-122"/>
            </a:endParaRPr>
          </a:p>
        </p:txBody>
      </p:sp>
      <p:grpSp>
        <p:nvGrpSpPr>
          <p:cNvPr id="2" name="组合 22"/>
          <p:cNvGrpSpPr/>
          <p:nvPr/>
        </p:nvGrpSpPr>
        <p:grpSpPr>
          <a:xfrm rot="17100000">
            <a:off x="175953" y="261388"/>
            <a:ext cx="481872" cy="469661"/>
            <a:chOff x="1032060" y="5022216"/>
            <a:chExt cx="753746" cy="734645"/>
          </a:xfrm>
        </p:grpSpPr>
        <p:sp>
          <p:nvSpPr>
            <p:cNvPr id="8" name="等腰三角形 7"/>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9" name="等腰三角形 8"/>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10" name="内容占位符 2"/>
          <p:cNvSpPr txBox="1">
            <a:spLocks/>
          </p:cNvSpPr>
          <p:nvPr/>
        </p:nvSpPr>
        <p:spPr>
          <a:xfrm>
            <a:off x="457199" y="1600200"/>
            <a:ext cx="10972835" cy="4873645"/>
          </a:xfrm>
          <a:prstGeom prst="rect">
            <a:avLst/>
          </a:prstGeom>
        </p:spPr>
        <p:txBody>
          <a:bodyPr>
            <a:normAutofit/>
          </a:bodyPr>
          <a:lstStyle/>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Go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语言提供了另外一种数据类型即接口，它把所有的具有共性的方法定义在一起，任何其他类型只要实现了这些方法就是实现了这个接口。</a:t>
            </a:r>
            <a:endParaRPr kumimoji="0" lang="zh-CN" altLang="en-US" sz="2400" b="0" i="0" u="none" strike="noStrike" kern="1200" cap="none" spc="0" normalizeH="0" baseline="0" noProof="0" dirty="0">
              <a:ln>
                <a:noFill/>
              </a:ln>
              <a:solidFill>
                <a:schemeClr val="tx1"/>
              </a:solidFill>
              <a:effectLst/>
              <a:uLnTx/>
              <a:uFillTx/>
              <a:latin typeface="微软雅黑" pitchFamily="34" charset="-122"/>
              <a:ea typeface="微软雅黑" pitchFamily="34" charset="-122"/>
            </a:endParaRPr>
          </a:p>
        </p:txBody>
      </p:sp>
    </p:spTree>
  </p:cSld>
  <p:clrMapOvr>
    <a:masterClrMapping/>
  </p:clrMapOvr>
  <p:transition spd="med">
    <p:newsflash/>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p:stCondLst>
                                    <p:cond delay="0"/>
                                  </p:stCondLst>
                                  <p:childTnLst>
                                    <p:set>
                                      <p:cBhvr>
                                        <p:cTn id="14" dur="1" fill="hold">
                                          <p:stCondLst>
                                            <p:cond delay="0"/>
                                          </p:stCondLst>
                                        </p:cTn>
                                        <p:tgtEl>
                                          <p:spTgt spid="10"/>
                                        </p:tgtEl>
                                        <p:attrNameLst>
                                          <p:attrName>style.visibility</p:attrName>
                                        </p:attrNameLst>
                                      </p:cBhvr>
                                      <p:to>
                                        <p:strVal val="visible"/>
                                      </p:to>
                                    </p:set>
                                    <p:animEffect transition="in" filter="wipe(down)">
                                      <p:cBhvr>
                                        <p:cTn id="15" dur="580">
                                          <p:stCondLst>
                                            <p:cond delay="0"/>
                                          </p:stCondLst>
                                        </p:cTn>
                                        <p:tgtEl>
                                          <p:spTgt spid="10"/>
                                        </p:tgtEl>
                                      </p:cBhvr>
                                    </p:animEffect>
                                    <p:anim calcmode="lin" valueType="num">
                                      <p:cBhvr>
                                        <p:cTn id="16" dur="1822" tmFilter="0,0; 0.14,0.36; 0.43,0.73; 0.71,0.91; 1.0,1.0">
                                          <p:stCondLst>
                                            <p:cond delay="0"/>
                                          </p:stCondLst>
                                        </p:cTn>
                                        <p:tgtEl>
                                          <p:spTgt spid="10"/>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10"/>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10"/>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10"/>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10"/>
                                        </p:tgtEl>
                                        <p:attrNameLst>
                                          <p:attrName>ppt_y</p:attrName>
                                        </p:attrNameLst>
                                      </p:cBhvr>
                                      <p:tavLst>
                                        <p:tav tm="0" fmla="#ppt_y-sin(pi*$)/81">
                                          <p:val>
                                            <p:fltVal val="0"/>
                                          </p:val>
                                        </p:tav>
                                        <p:tav tm="100000">
                                          <p:val>
                                            <p:fltVal val="1"/>
                                          </p:val>
                                        </p:tav>
                                      </p:tavLst>
                                    </p:anim>
                                    <p:animScale>
                                      <p:cBhvr>
                                        <p:cTn id="21" dur="26">
                                          <p:stCondLst>
                                            <p:cond delay="650"/>
                                          </p:stCondLst>
                                        </p:cTn>
                                        <p:tgtEl>
                                          <p:spTgt spid="10"/>
                                        </p:tgtEl>
                                      </p:cBhvr>
                                      <p:to x="100000" y="60000"/>
                                    </p:animScale>
                                    <p:animScale>
                                      <p:cBhvr>
                                        <p:cTn id="22" dur="166" decel="50000">
                                          <p:stCondLst>
                                            <p:cond delay="676"/>
                                          </p:stCondLst>
                                        </p:cTn>
                                        <p:tgtEl>
                                          <p:spTgt spid="10"/>
                                        </p:tgtEl>
                                      </p:cBhvr>
                                      <p:to x="100000" y="100000"/>
                                    </p:animScale>
                                    <p:animScale>
                                      <p:cBhvr>
                                        <p:cTn id="23" dur="26">
                                          <p:stCondLst>
                                            <p:cond delay="1312"/>
                                          </p:stCondLst>
                                        </p:cTn>
                                        <p:tgtEl>
                                          <p:spTgt spid="10"/>
                                        </p:tgtEl>
                                      </p:cBhvr>
                                      <p:to x="100000" y="80000"/>
                                    </p:animScale>
                                    <p:animScale>
                                      <p:cBhvr>
                                        <p:cTn id="24" dur="166" decel="50000">
                                          <p:stCondLst>
                                            <p:cond delay="1338"/>
                                          </p:stCondLst>
                                        </p:cTn>
                                        <p:tgtEl>
                                          <p:spTgt spid="10"/>
                                        </p:tgtEl>
                                      </p:cBhvr>
                                      <p:to x="100000" y="100000"/>
                                    </p:animScale>
                                    <p:animScale>
                                      <p:cBhvr>
                                        <p:cTn id="25" dur="26">
                                          <p:stCondLst>
                                            <p:cond delay="1642"/>
                                          </p:stCondLst>
                                        </p:cTn>
                                        <p:tgtEl>
                                          <p:spTgt spid="10"/>
                                        </p:tgtEl>
                                      </p:cBhvr>
                                      <p:to x="100000" y="90000"/>
                                    </p:animScale>
                                    <p:animScale>
                                      <p:cBhvr>
                                        <p:cTn id="26" dur="166" decel="50000">
                                          <p:stCondLst>
                                            <p:cond delay="1668"/>
                                          </p:stCondLst>
                                        </p:cTn>
                                        <p:tgtEl>
                                          <p:spTgt spid="10"/>
                                        </p:tgtEl>
                                      </p:cBhvr>
                                      <p:to x="100000" y="100000"/>
                                    </p:animScale>
                                    <p:animScale>
                                      <p:cBhvr>
                                        <p:cTn id="27" dur="26">
                                          <p:stCondLst>
                                            <p:cond delay="1808"/>
                                          </p:stCondLst>
                                        </p:cTn>
                                        <p:tgtEl>
                                          <p:spTgt spid="10"/>
                                        </p:tgtEl>
                                      </p:cBhvr>
                                      <p:to x="100000" y="95000"/>
                                    </p:animScale>
                                    <p:animScale>
                                      <p:cBhvr>
                                        <p:cTn id="28" dur="166" decel="50000">
                                          <p:stCondLst>
                                            <p:cond delay="1834"/>
                                          </p:stCondLst>
                                        </p:cTn>
                                        <p:tgtEl>
                                          <p:spTgt spid="10"/>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p:bld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矩形 3"/>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5"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16</a:t>
            </a:r>
            <a:endParaRPr lang="en-US" altLang="zh-CN" sz="2800" dirty="0">
              <a:latin typeface="微软雅黑" pitchFamily="34" charset="-122"/>
              <a:ea typeface="微软雅黑" pitchFamily="34" charset="-122"/>
            </a:endParaRPr>
          </a:p>
        </p:txBody>
      </p:sp>
      <p:sp>
        <p:nvSpPr>
          <p:cNvPr id="6"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并发</a:t>
            </a:r>
            <a:endParaRPr lang="zh-CN" altLang="en-US" sz="2800" dirty="0">
              <a:latin typeface="微软雅黑" pitchFamily="34" charset="-122"/>
              <a:ea typeface="微软雅黑" pitchFamily="34" charset="-122"/>
            </a:endParaRPr>
          </a:p>
        </p:txBody>
      </p:sp>
      <p:grpSp>
        <p:nvGrpSpPr>
          <p:cNvPr id="2" name="组合 22"/>
          <p:cNvGrpSpPr/>
          <p:nvPr/>
        </p:nvGrpSpPr>
        <p:grpSpPr>
          <a:xfrm rot="17100000">
            <a:off x="175953" y="261388"/>
            <a:ext cx="481872" cy="469661"/>
            <a:chOff x="1032060" y="5022216"/>
            <a:chExt cx="753746" cy="734645"/>
          </a:xfrm>
        </p:grpSpPr>
        <p:sp>
          <p:nvSpPr>
            <p:cNvPr id="8" name="等腰三角形 7"/>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9" name="等腰三角形 8"/>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11" name="内容占位符 2"/>
          <p:cNvSpPr txBox="1">
            <a:spLocks/>
          </p:cNvSpPr>
          <p:nvPr/>
        </p:nvSpPr>
        <p:spPr>
          <a:xfrm>
            <a:off x="457199" y="1600200"/>
            <a:ext cx="10187017" cy="5302273"/>
          </a:xfrm>
          <a:prstGeom prst="rect">
            <a:avLst/>
          </a:prstGeom>
        </p:spPr>
        <p:txBody>
          <a:bodyPr>
            <a:normAutofit/>
          </a:bodyPr>
          <a:lstStyle/>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Go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语言支持并发，我们只需要通过 </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go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关键字来开启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goroutine</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即可。</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endPar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goroutine</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是轻量级线程，</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goroutine</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的调度是由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Golang</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运行时进行管理的</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go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函数名</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参数列表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p>
        </p:txBody>
      </p:sp>
    </p:spTree>
  </p:cSld>
  <p:clrMapOvr>
    <a:masterClrMapping/>
  </p:clrMapOvr>
  <p:transition spd="med">
    <p:wheel/>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52" presetClass="entr" presetSubtype="0" fill="hold" grpId="0" nodeType="clickEffect">
                                  <p:stCondLst>
                                    <p:cond delay="0"/>
                                  </p:stCondLst>
                                  <p:childTnLst>
                                    <p:set>
                                      <p:cBhvr>
                                        <p:cTn id="14" dur="1" fill="hold">
                                          <p:stCondLst>
                                            <p:cond delay="0"/>
                                          </p:stCondLst>
                                        </p:cTn>
                                        <p:tgtEl>
                                          <p:spTgt spid="11"/>
                                        </p:tgtEl>
                                        <p:attrNameLst>
                                          <p:attrName>style.visibility</p:attrName>
                                        </p:attrNameLst>
                                      </p:cBhvr>
                                      <p:to>
                                        <p:strVal val="visible"/>
                                      </p:to>
                                    </p:set>
                                    <p:animScale>
                                      <p:cBhvr>
                                        <p:cTn id="15" dur="1000" decel="50000" fill="hold">
                                          <p:stCondLst>
                                            <p:cond delay="0"/>
                                          </p:stCondLst>
                                        </p:cTn>
                                        <p:tgtEl>
                                          <p:spTgt spid="11"/>
                                        </p:tgtEl>
                                      </p:cBhvr>
                                      <p:from x="250000" y="250000"/>
                                      <p:to x="100000" y="100000"/>
                                    </p:animScale>
                                    <p:animMotion origin="layout" path="M -0.46736 0.92887  C -0.37517 0.88508  -0.02552 0.75279  0.0908 0.66613  C  0.20747 0.57948  0.21649 0.50394  0.23177 0.40825  C 0.24705 0.31256  0.22118 0.15964   0.18264 0.09152  C 0.1441 0.02341  0.03802 0.0  0.0 0.0  " pathEditMode="relative" ptsTypes="">
                                      <p:cBhvr>
                                        <p:cTn id="16" dur="1000" decel="50000" fill="hold">
                                          <p:stCondLst>
                                            <p:cond delay="0"/>
                                          </p:stCondLst>
                                        </p:cTn>
                                        <p:tgtEl>
                                          <p:spTgt spid="11"/>
                                        </p:tgtEl>
                                        <p:attrNameLst>
                                          <p:attrName>ppt_x</p:attrName>
                                          <p:attrName>ppt_y</p:attrName>
                                        </p:attrNameLst>
                                      </p:cBhvr>
                                    </p:animMotion>
                                    <p:animEffect transition="in" filter="fade">
                                      <p:cBhvr>
                                        <p:cTn id="17" dur="1000"/>
                                        <p:tgtEl>
                                          <p:spTgt spid="1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1" grpId="0"/>
    </p:bld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2"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17</a:t>
            </a:r>
            <a:endParaRPr lang="en-US" altLang="zh-CN" sz="2800" dirty="0">
              <a:latin typeface="微软雅黑" pitchFamily="34" charset="-122"/>
              <a:ea typeface="微软雅黑" pitchFamily="34" charset="-122"/>
            </a:endParaRPr>
          </a:p>
        </p:txBody>
      </p:sp>
      <p:sp>
        <p:nvSpPr>
          <p:cNvPr id="13"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zh-CN" altLang="en-US" sz="2800" b="1" dirty="0" smtClean="0">
                <a:latin typeface="微软雅黑" pitchFamily="34" charset="-122"/>
                <a:ea typeface="微软雅黑" pitchFamily="34" charset="-122"/>
              </a:rPr>
              <a:t>通道（</a:t>
            </a:r>
            <a:r>
              <a:rPr lang="en-US" sz="2800" b="1" dirty="0" smtClean="0">
                <a:latin typeface="微软雅黑" pitchFamily="34" charset="-122"/>
                <a:ea typeface="微软雅黑" pitchFamily="34" charset="-122"/>
              </a:rPr>
              <a:t>channel）</a:t>
            </a:r>
            <a:endParaRPr lang="zh-CN" altLang="en-US" sz="2800" dirty="0">
              <a:latin typeface="微软雅黑" pitchFamily="34" charset="-122"/>
              <a:ea typeface="微软雅黑" pitchFamily="34" charset="-122"/>
            </a:endParaRPr>
          </a:p>
        </p:txBody>
      </p:sp>
      <p:grpSp>
        <p:nvGrpSpPr>
          <p:cNvPr id="14" name="组合 22"/>
          <p:cNvGrpSpPr/>
          <p:nvPr/>
        </p:nvGrpSpPr>
        <p:grpSpPr>
          <a:xfrm rot="17100000">
            <a:off x="175953" y="261388"/>
            <a:ext cx="481872" cy="469661"/>
            <a:chOff x="1032060" y="5022216"/>
            <a:chExt cx="753746" cy="734645"/>
          </a:xfrm>
        </p:grpSpPr>
        <p:sp>
          <p:nvSpPr>
            <p:cNvPr id="15" name="等腰三角形 14"/>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 name="等腰三角形 15"/>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17" name="内容占位符 2"/>
          <p:cNvSpPr txBox="1">
            <a:spLocks/>
          </p:cNvSpPr>
          <p:nvPr/>
        </p:nvSpPr>
        <p:spPr>
          <a:xfrm>
            <a:off x="457199" y="1214422"/>
            <a:ext cx="10687083" cy="6018228"/>
          </a:xfrm>
          <a:prstGeom prst="rect">
            <a:avLst/>
          </a:prstGeom>
        </p:spPr>
        <p:txBody>
          <a:bodyPr>
            <a:normAutofit/>
          </a:bodyPr>
          <a:lstStyle/>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不带缓冲区的</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 make(</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chan</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int</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p>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通道（</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channel</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）是用来传递数据的一个数据结构。</a:t>
            </a:r>
          </a:p>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通道可用于两个 </a:t>
            </a:r>
            <a:r>
              <a:rPr kumimoji="0" lang="en-US" altLang="zh-CN"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goroutine</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之间通过传递一个指定类型的值来同步运行和通讯。操作符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&lt;-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用于指定通道的方向，发送或接收。如果未指定方向，则为双向通道。</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en-US" altLang="zh-CN"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&lt;-</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v //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把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v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发送到通道 </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en-US" altLang="zh-CN"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v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&lt;-</a:t>
            </a:r>
            <a:r>
              <a:rPr kumimoji="0" lang="en-US" altLang="zh-CN"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从 </a:t>
            </a:r>
            <a:r>
              <a:rPr kumimoji="0" lang="en-US" altLang="zh-CN"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接收数据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并把值赋给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v</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声明一个通道很简单，我们使用</a:t>
            </a:r>
            <a:r>
              <a:rPr kumimoji="0" lang="en-US" altLang="zh-CN"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chan</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关键字即可，通道在使用前必须先创建：</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 make(</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chan</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int</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zh-CN" altLang="en-US"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注意</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：默认情况下，通道是不带缓冲区的。发送端发送数据，同时必须又接收端相应的接收数据。</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endParaRPr kumimoji="0" lang="zh-CN" altLang="en-US"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endParaRPr kumimoji="0" lang="zh-CN" altLang="en-US" sz="2400" b="0" i="0" u="none" strike="noStrike" kern="1200" cap="none" spc="0" normalizeH="0" baseline="0" noProof="0" dirty="0">
              <a:ln>
                <a:noFill/>
              </a:ln>
              <a:solidFill>
                <a:schemeClr val="tx1"/>
              </a:solidFill>
              <a:effectLst/>
              <a:uLnTx/>
              <a:uFillTx/>
              <a:latin typeface="微软雅黑" pitchFamily="34" charset="-122"/>
              <a:ea typeface="微软雅黑" pitchFamily="34" charset="-122"/>
            </a:endParaRPr>
          </a:p>
        </p:txBody>
      </p:sp>
    </p:spTree>
  </p:cSld>
  <p:clrMapOvr>
    <a:masterClrMapping/>
  </p:clrMapOvr>
  <p:transition spd="med">
    <p:split orient="vert" dir="in"/>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14"/>
                                        </p:tgtEl>
                                        <p:attrNameLst>
                                          <p:attrName>style.visibility</p:attrName>
                                        </p:attrNameLst>
                                      </p:cBhvr>
                                      <p:to>
                                        <p:strVal val="visible"/>
                                      </p:to>
                                    </p:set>
                                    <p:anim calcmode="lin" valueType="num">
                                      <p:cBhvr>
                                        <p:cTn id="7" dur="500" fill="hold"/>
                                        <p:tgtEl>
                                          <p:spTgt spid="14"/>
                                        </p:tgtEl>
                                        <p:attrNameLst>
                                          <p:attrName>ppt_w</p:attrName>
                                        </p:attrNameLst>
                                      </p:cBhvr>
                                      <p:tavLst>
                                        <p:tav tm="0">
                                          <p:val>
                                            <p:fltVal val="0"/>
                                          </p:val>
                                        </p:tav>
                                        <p:tav tm="100000">
                                          <p:val>
                                            <p:strVal val="#ppt_w"/>
                                          </p:val>
                                        </p:tav>
                                      </p:tavLst>
                                    </p:anim>
                                    <p:anim calcmode="lin" valueType="num">
                                      <p:cBhvr>
                                        <p:cTn id="8" dur="500" fill="hold"/>
                                        <p:tgtEl>
                                          <p:spTgt spid="14"/>
                                        </p:tgtEl>
                                        <p:attrNameLst>
                                          <p:attrName>ppt_h</p:attrName>
                                        </p:attrNameLst>
                                      </p:cBhvr>
                                      <p:tavLst>
                                        <p:tav tm="0">
                                          <p:val>
                                            <p:fltVal val="0"/>
                                          </p:val>
                                        </p:tav>
                                        <p:tav tm="100000">
                                          <p:val>
                                            <p:strVal val="#ppt_h"/>
                                          </p:val>
                                        </p:tav>
                                      </p:tavLst>
                                    </p:anim>
                                    <p:anim calcmode="lin" valueType="num">
                                      <p:cBhvr>
                                        <p:cTn id="9" dur="500" fill="hold"/>
                                        <p:tgtEl>
                                          <p:spTgt spid="14"/>
                                        </p:tgtEl>
                                        <p:attrNameLst>
                                          <p:attrName>style.rotation</p:attrName>
                                        </p:attrNameLst>
                                      </p:cBhvr>
                                      <p:tavLst>
                                        <p:tav tm="0">
                                          <p:val>
                                            <p:fltVal val="360"/>
                                          </p:val>
                                        </p:tav>
                                        <p:tav tm="100000">
                                          <p:val>
                                            <p:fltVal val="0"/>
                                          </p:val>
                                        </p:tav>
                                      </p:tavLst>
                                    </p:anim>
                                    <p:animEffect transition="in" filter="fade">
                                      <p:cBhvr>
                                        <p:cTn id="10" dur="500"/>
                                        <p:tgtEl>
                                          <p:spTgt spid="14"/>
                                        </p:tgtEl>
                                      </p:cBhvr>
                                    </p:animEffect>
                                  </p:childTnLst>
                                </p:cTn>
                              </p:par>
                            </p:childTnLst>
                          </p:cTn>
                        </p:par>
                      </p:childTnLst>
                    </p:cTn>
                  </p:par>
                  <p:par>
                    <p:cTn id="11" fill="hold">
                      <p:stCondLst>
                        <p:cond delay="indefinite"/>
                      </p:stCondLst>
                      <p:childTnLst>
                        <p:par>
                          <p:cTn id="12" fill="hold">
                            <p:stCondLst>
                              <p:cond delay="0"/>
                            </p:stCondLst>
                            <p:childTnLst>
                              <p:par>
                                <p:cTn id="13" presetID="34" presetClass="entr" presetSubtype="0" fill="hold" grpId="0" nodeType="clickEffect">
                                  <p:stCondLst>
                                    <p:cond delay="0"/>
                                  </p:stCondLst>
                                  <p:childTnLst>
                                    <p:set>
                                      <p:cBhvr>
                                        <p:cTn id="14" dur="1" fill="hold">
                                          <p:stCondLst>
                                            <p:cond delay="0"/>
                                          </p:stCondLst>
                                        </p:cTn>
                                        <p:tgtEl>
                                          <p:spTgt spid="17"/>
                                        </p:tgtEl>
                                        <p:attrNameLst>
                                          <p:attrName>style.visibility</p:attrName>
                                        </p:attrNameLst>
                                      </p:cBhvr>
                                      <p:to>
                                        <p:strVal val="visible"/>
                                      </p:to>
                                    </p:set>
                                    <p:anim from="(-#ppt_w/2)" to="(#ppt_x)" calcmode="lin" valueType="num">
                                      <p:cBhvr>
                                        <p:cTn id="15" dur="600" fill="hold">
                                          <p:stCondLst>
                                            <p:cond delay="0"/>
                                          </p:stCondLst>
                                        </p:cTn>
                                        <p:tgtEl>
                                          <p:spTgt spid="17"/>
                                        </p:tgtEl>
                                        <p:attrNameLst>
                                          <p:attrName>ppt_x</p:attrName>
                                        </p:attrNameLst>
                                      </p:cBhvr>
                                    </p:anim>
                                    <p:anim from="0" to="-1.0" calcmode="lin" valueType="num">
                                      <p:cBhvr>
                                        <p:cTn id="16" dur="200" decel="50000" autoRev="1" fill="hold">
                                          <p:stCondLst>
                                            <p:cond delay="600"/>
                                          </p:stCondLst>
                                        </p:cTn>
                                        <p:tgtEl>
                                          <p:spTgt spid="17"/>
                                        </p:tgtEl>
                                        <p:attrNameLst>
                                          <p:attrName>xshear</p:attrName>
                                        </p:attrNameLst>
                                      </p:cBhvr>
                                    </p:anim>
                                    <p:animScale>
                                      <p:cBhvr>
                                        <p:cTn id="17" dur="200" decel="100000" autoRev="1" fill="hold">
                                          <p:stCondLst>
                                            <p:cond delay="600"/>
                                          </p:stCondLst>
                                        </p:cTn>
                                        <p:tgtEl>
                                          <p:spTgt spid="17"/>
                                        </p:tgtEl>
                                      </p:cBhvr>
                                      <p:from x="100000" y="100000"/>
                                      <p:to x="80000" y="100000"/>
                                    </p:animScale>
                                    <p:anim by="(#ppt_h/3+#ppt_w*0.1)" calcmode="lin" valueType="num">
                                      <p:cBhvr additive="sum">
                                        <p:cTn id="18" dur="200" decel="100000" autoRev="1" fill="hold">
                                          <p:stCondLst>
                                            <p:cond delay="600"/>
                                          </p:stCondLst>
                                        </p:cTn>
                                        <p:tgtEl>
                                          <p:spTgt spid="17"/>
                                        </p:tgtEl>
                                        <p:attrNameLst>
                                          <p:attrName>ppt_x</p:attrName>
                                        </p:attrNameLst>
                                      </p:cBhvr>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7" grpId="0"/>
    </p:bld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2"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18</a:t>
            </a:r>
            <a:endParaRPr lang="en-US" altLang="zh-CN" sz="2800" dirty="0">
              <a:latin typeface="微软雅黑" pitchFamily="34" charset="-122"/>
              <a:ea typeface="微软雅黑" pitchFamily="34" charset="-122"/>
            </a:endParaRPr>
          </a:p>
        </p:txBody>
      </p:sp>
      <p:sp>
        <p:nvSpPr>
          <p:cNvPr id="13"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zh-CN" altLang="en-US" sz="2800" dirty="0" smtClean="0">
                <a:latin typeface="微软雅黑" pitchFamily="34" charset="-122"/>
                <a:ea typeface="微软雅黑" pitchFamily="34" charset="-122"/>
              </a:rPr>
              <a:t>带缓冲的</a:t>
            </a:r>
            <a:r>
              <a:rPr lang="en-US" altLang="zh-CN" sz="2800" dirty="0" err="1" smtClean="0">
                <a:latin typeface="微软雅黑" pitchFamily="34" charset="-122"/>
                <a:ea typeface="微软雅黑" pitchFamily="34" charset="-122"/>
              </a:rPr>
              <a:t>chan</a:t>
            </a:r>
            <a:endParaRPr lang="zh-CN" altLang="en-US" sz="2800" dirty="0">
              <a:latin typeface="微软雅黑" pitchFamily="34" charset="-122"/>
              <a:ea typeface="微软雅黑" pitchFamily="34" charset="-122"/>
            </a:endParaRPr>
          </a:p>
        </p:txBody>
      </p:sp>
      <p:grpSp>
        <p:nvGrpSpPr>
          <p:cNvPr id="2" name="组合 22"/>
          <p:cNvGrpSpPr/>
          <p:nvPr/>
        </p:nvGrpSpPr>
        <p:grpSpPr>
          <a:xfrm rot="17100000">
            <a:off x="175953" y="261388"/>
            <a:ext cx="481872" cy="469661"/>
            <a:chOff x="1032060" y="5022216"/>
            <a:chExt cx="753746" cy="734645"/>
          </a:xfrm>
        </p:grpSpPr>
        <p:sp>
          <p:nvSpPr>
            <p:cNvPr id="15" name="等腰三角形 14"/>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 name="等腰三角形 15"/>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457199" y="1187433"/>
            <a:ext cx="11330026" cy="5286411"/>
          </a:xfrm>
          <a:prstGeom prst="rect">
            <a:avLst/>
          </a:prstGeom>
        </p:spPr>
        <p:txBody>
          <a:bodyPr>
            <a:noAutofit/>
          </a:bodyPr>
          <a:lstStyle/>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zh-CN" altLang="en-US"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通道缓冲区</a:t>
            </a:r>
            <a:r>
              <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 make(</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chan</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int</a:t>
            </a: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100)</a:t>
            </a:r>
            <a:r>
              <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endPar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带缓冲区的通道允许发送端的数据发送和接收端的数据获取处于异步状态，就是说发送端发送的数据可以放在缓冲区里面，可以等待接收端去获取数据，而不是立刻需要接收端去获取数据。</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1" hangingPunct="1">
              <a:lnSpc>
                <a:spcPct val="9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不过由于缓冲区的大小是有限的，所以还是必须有接收端来接收数据的，否则缓冲区一满，数据发送端就无法再发送数据了</a:t>
            </a: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endPar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90000"/>
              </a:lnSpc>
              <a:spcBef>
                <a:spcPts val="1055"/>
              </a:spcBef>
              <a:spcAft>
                <a:spcPts val="0"/>
              </a:spcAft>
              <a:buClrTx/>
              <a:buSzTx/>
              <a:buFont typeface="Arial" panose="020B0604020202020204" pitchFamily="34" charset="0"/>
              <a:buChar char="•"/>
              <a:tabLst/>
              <a:defRPr/>
            </a:pPr>
            <a:r>
              <a:rPr kumimoji="0" lang="zh-CN" altLang="en-US"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注意</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如果通道不带缓冲，发送方会阻塞直到接收方从通道中接收了值。如果通道带缓冲，发送方则会阻塞直到发送的值被拷贝到缓冲区内；如果缓冲区已满，则意味着需要等待直到某个接收方获取到一个值。接收方在有值可以接收之前会一直阻塞。</a:t>
            </a:r>
            <a:endParaRPr kumimoji="0" lang="zh-CN" altLang="en-US" sz="2400" b="0" i="0" u="none" strike="noStrike" kern="1200" cap="none" spc="0" normalizeH="0" baseline="0" noProof="0" dirty="0">
              <a:ln>
                <a:noFill/>
              </a:ln>
              <a:solidFill>
                <a:schemeClr val="tx1"/>
              </a:solidFill>
              <a:effectLst/>
              <a:uLnTx/>
              <a:uFillTx/>
              <a:latin typeface="微软雅黑" pitchFamily="34" charset="-122"/>
              <a:ea typeface="微软雅黑" pitchFamily="34" charset="-122"/>
            </a:endParaRPr>
          </a:p>
        </p:txBody>
      </p:sp>
    </p:spTree>
  </p:cSld>
  <p:clrMapOvr>
    <a:masterClrMapping/>
  </p:clrMapOvr>
  <p:transition>
    <p:comb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19" presetClass="entr" presetSubtype="1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0" fill="hold"/>
                                        <p:tgtEl>
                                          <p:spTgt spid="8"/>
                                        </p:tgtEl>
                                        <p:attrNameLst>
                                          <p:attrName>ppt_w</p:attrName>
                                        </p:attrNameLst>
                                      </p:cBhvr>
                                      <p:tavLst>
                                        <p:tav tm="0" fmla="#ppt_w*sin(2.5*pi*$)">
                                          <p:val>
                                            <p:fltVal val="0"/>
                                          </p:val>
                                        </p:tav>
                                        <p:tav tm="100000">
                                          <p:val>
                                            <p:fltVal val="1"/>
                                          </p:val>
                                        </p:tav>
                                      </p:tavLst>
                                    </p:anim>
                                    <p:anim calcmode="lin" valueType="num">
                                      <p:cBhvr>
                                        <p:cTn id="16" dur="5000" fill="hold"/>
                                        <p:tgtEl>
                                          <p:spTgt spid="8"/>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合 8"/>
          <p:cNvGrpSpPr/>
          <p:nvPr/>
        </p:nvGrpSpPr>
        <p:grpSpPr>
          <a:xfrm>
            <a:off x="1582458" y="1955325"/>
            <a:ext cx="10204767" cy="3322000"/>
            <a:chOff x="1582458" y="1955325"/>
            <a:chExt cx="10204767" cy="3322000"/>
          </a:xfrm>
        </p:grpSpPr>
        <p:sp>
          <p:nvSpPr>
            <p:cNvPr id="2050" name="文本框 2"/>
            <p:cNvSpPr txBox="1">
              <a:spLocks noChangeArrowheads="1"/>
            </p:cNvSpPr>
            <p:nvPr>
              <p:custDataLst>
                <p:tags r:id="rId2"/>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01</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2052" name="文本框 11"/>
            <p:cNvSpPr txBox="1">
              <a:spLocks noChangeArrowheads="1"/>
            </p:cNvSpPr>
            <p:nvPr>
              <p:custDataLst>
                <p:tags r:id="rId3"/>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sp>
          <p:nvSpPr>
            <p:cNvPr id="8" name="矩形 7"/>
            <p:cNvSpPr/>
            <p:nvPr/>
          </p:nvSpPr>
          <p:spPr>
            <a:xfrm>
              <a:off x="5714995" y="3259135"/>
              <a:ext cx="6000792" cy="769441"/>
            </a:xfrm>
            <a:prstGeom prst="rect">
              <a:avLst/>
            </a:prstGeom>
          </p:spPr>
          <p:txBody>
            <a:bodyPr wrap="square" lIns="0" tIns="0" rIns="0" bIns="0">
              <a:spAutoFit/>
            </a:bodyPr>
            <a:lstStyle/>
            <a:p>
              <a:r>
                <a:rPr lang="en-US" altLang="zh-CN" sz="5000" kern="0" dirty="0" err="1" smtClean="0">
                  <a:solidFill>
                    <a:srgbClr val="A50021"/>
                  </a:solidFill>
                  <a:latin typeface="微软雅黑" panose="020B0503020204020204" pitchFamily="34" charset="-122"/>
                  <a:ea typeface="微软雅黑" panose="020B0503020204020204" pitchFamily="34" charset="-122"/>
                </a:rPr>
                <a:t>Golang</a:t>
              </a:r>
              <a:endParaRPr lang="zh-CN" altLang="en-US" sz="5000" dirty="0">
                <a:solidFill>
                  <a:srgbClr val="A50021"/>
                </a:solidFill>
                <a:latin typeface="Arial" panose="020B0604020202020204" pitchFamily="34" charset="0"/>
                <a:ea typeface="微软雅黑" panose="020B0503020204020204" pitchFamily="34" charset="-122"/>
                <a:cs typeface="+mn-ea"/>
                <a:sym typeface="Arial" panose="020B0604020202020204" pitchFamily="34" charset="0"/>
              </a:endParaRPr>
            </a:p>
          </p:txBody>
        </p:sp>
        <p:cxnSp>
          <p:nvCxnSpPr>
            <p:cNvPr id="10" name="直接连接符 9"/>
            <p:cNvCxnSpPr/>
            <p:nvPr>
              <p:custDataLst>
                <p:tags r:id="rId4"/>
              </p:custDataLst>
            </p:nvPr>
          </p:nvCxnSpPr>
          <p:spPr>
            <a:xfrm>
              <a:off x="5786433" y="4116391"/>
              <a:ext cx="6000792" cy="1588"/>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grpSp>
    </p:spTree>
    <p:custDataLst>
      <p:tags r:id="rId1"/>
    </p:custDataLst>
    <p:extLst>
      <p:ext uri="{BB962C8B-B14F-4D97-AF65-F5344CB8AC3E}">
        <p14:creationId xmlns:p14="http://schemas.microsoft.com/office/powerpoint/2010/main" xmlns="" val="1329509599"/>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9"/>
                                        </p:tgtEl>
                                        <p:attrNameLst>
                                          <p:attrName>style.visibility</p:attrName>
                                        </p:attrNameLst>
                                      </p:cBhvr>
                                      <p:to>
                                        <p:strVal val="visible"/>
                                      </p:to>
                                    </p:set>
                                    <p:anim calcmode="lin" valueType="num">
                                      <p:cBhvr additive="base">
                                        <p:cTn id="7" dur="500" fill="hold"/>
                                        <p:tgtEl>
                                          <p:spTgt spid="9"/>
                                        </p:tgtEl>
                                        <p:attrNameLst>
                                          <p:attrName>ppt_x</p:attrName>
                                        </p:attrNameLst>
                                      </p:cBhvr>
                                      <p:tavLst>
                                        <p:tav tm="0">
                                          <p:val>
                                            <p:strVal val="#ppt_x"/>
                                          </p:val>
                                        </p:tav>
                                        <p:tav tm="100000">
                                          <p:val>
                                            <p:strVal val="#ppt_x"/>
                                          </p:val>
                                        </p:tav>
                                      </p:tavLst>
                                    </p:anim>
                                    <p:anim calcmode="lin" valueType="num">
                                      <p:cBhvr additive="base">
                                        <p:cTn id="8" dur="500" fill="hold"/>
                                        <p:tgtEl>
                                          <p:spTgt spid="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2"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19</a:t>
            </a:r>
            <a:endParaRPr lang="en-US" altLang="zh-CN" sz="2800" dirty="0">
              <a:latin typeface="微软雅黑" pitchFamily="34" charset="-122"/>
              <a:ea typeface="微软雅黑" pitchFamily="34" charset="-122"/>
            </a:endParaRPr>
          </a:p>
        </p:txBody>
      </p:sp>
      <p:sp>
        <p:nvSpPr>
          <p:cNvPr id="13"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遍历通道与关闭通道</a:t>
            </a:r>
            <a:endParaRPr lang="zh-CN" altLang="en-US" sz="2800" dirty="0">
              <a:latin typeface="微软雅黑" pitchFamily="34" charset="-122"/>
              <a:ea typeface="微软雅黑" pitchFamily="34" charset="-122"/>
            </a:endParaRPr>
          </a:p>
        </p:txBody>
      </p:sp>
      <p:grpSp>
        <p:nvGrpSpPr>
          <p:cNvPr id="2" name="组合 22"/>
          <p:cNvGrpSpPr/>
          <p:nvPr/>
        </p:nvGrpSpPr>
        <p:grpSpPr>
          <a:xfrm rot="17100000">
            <a:off x="175953" y="261388"/>
            <a:ext cx="481872" cy="469661"/>
            <a:chOff x="1032060" y="5022216"/>
            <a:chExt cx="753746" cy="734645"/>
          </a:xfrm>
        </p:grpSpPr>
        <p:sp>
          <p:nvSpPr>
            <p:cNvPr id="15" name="等腰三角形 14"/>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 name="等腰三角形 15"/>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457199" y="1600200"/>
            <a:ext cx="11544339" cy="5159397"/>
          </a:xfrm>
          <a:prstGeom prst="rect">
            <a:avLst/>
          </a:prstGeom>
        </p:spPr>
        <p:txBody>
          <a:bodyPr/>
          <a:lstStyle/>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Go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通过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range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关键字来实现遍历读取到的数据，类似于与数组或切片。格式如下：</a:t>
            </a:r>
            <a:endPar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v, ok := &lt;-</a:t>
            </a:r>
            <a:r>
              <a:rPr kumimoji="0" lang="en-US" sz="2400"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ch</a:t>
            </a:r>
            <a:endParaRPr kumimoji="0" 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endParaRP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如果通道接收不到数据后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ok </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就为 </a:t>
            </a:r>
            <a:r>
              <a:rPr kumimoji="0" lang="en-US" altLang="zh-CN"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false</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，这时通道就可以使用 </a:t>
            </a:r>
            <a:r>
              <a:rPr kumimoji="0" lang="en-US" altLang="zh-CN" sz="2400" b="1"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close()</a:t>
            </a:r>
            <a:r>
              <a:rPr kumimoji="0" lang="zh-CN" altLang="en-US" sz="2400"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函数来关闭。</a:t>
            </a:r>
            <a:endParaRPr kumimoji="0" lang="zh-CN" altLang="en-US" sz="2400" b="0" i="0" u="none" strike="noStrike" kern="1200" cap="none" spc="0" normalizeH="0" baseline="0" noProof="0" dirty="0">
              <a:ln>
                <a:noFill/>
              </a:ln>
              <a:solidFill>
                <a:schemeClr val="tx1"/>
              </a:solidFill>
              <a:effectLst/>
              <a:uLnTx/>
              <a:uFillTx/>
              <a:latin typeface="微软雅黑" pitchFamily="34" charset="-122"/>
              <a:ea typeface="微软雅黑" pitchFamily="34" charset="-122"/>
            </a:endParaRPr>
          </a:p>
        </p:txBody>
      </p:sp>
    </p:spTree>
  </p:cSld>
  <p:clrMapOvr>
    <a:masterClrMapping/>
  </p:clrMapOvr>
  <p:transition>
    <p:randomBa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8" presetClass="entr" presetSubtype="0"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15000" fill="hold"/>
                                        <p:tgtEl>
                                          <p:spTgt spid="8"/>
                                        </p:tgtEl>
                                        <p:attrNameLst>
                                          <p:attrName>ppt_x</p:attrName>
                                        </p:attrNameLst>
                                      </p:cBhvr>
                                      <p:tavLst>
                                        <p:tav tm="0">
                                          <p:val>
                                            <p:strVal val="#ppt_x"/>
                                          </p:val>
                                        </p:tav>
                                        <p:tav tm="100000">
                                          <p:val>
                                            <p:strVal val="#ppt_x"/>
                                          </p:val>
                                        </p:tav>
                                      </p:tavLst>
                                    </p:anim>
                                    <p:anim calcmode="lin" valueType="num">
                                      <p:cBhvr>
                                        <p:cTn id="16" dur="15000" fill="hold"/>
                                        <p:tgtEl>
                                          <p:spTgt spid="8"/>
                                        </p:tgtEl>
                                        <p:attrNameLst>
                                          <p:attrName>ppt_y</p:attrName>
                                        </p:attrNameLst>
                                      </p:cBhvr>
                                      <p:tavLst>
                                        <p:tav tm="0">
                                          <p:val>
                                            <p:strVal val="#ppt_y+1"/>
                                          </p:val>
                                        </p:tav>
                                        <p:tav tm="100000">
                                          <p:val>
                                            <p:strVal val="#ppt_y-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2"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21</a:t>
            </a:r>
            <a:endParaRPr lang="en-US" altLang="zh-CN" sz="2800" dirty="0">
              <a:latin typeface="微软雅黑" pitchFamily="34" charset="-122"/>
              <a:ea typeface="微软雅黑" pitchFamily="34" charset="-122"/>
            </a:endParaRPr>
          </a:p>
        </p:txBody>
      </p:sp>
      <p:sp>
        <p:nvSpPr>
          <p:cNvPr id="13" name="文本框 66"/>
          <p:cNvSpPr txBox="1"/>
          <p:nvPr/>
        </p:nvSpPr>
        <p:spPr>
          <a:xfrm>
            <a:off x="1402303" y="241629"/>
            <a:ext cx="10742111" cy="480131"/>
          </a:xfrm>
          <a:prstGeom prst="rect">
            <a:avLst/>
          </a:prstGeom>
          <a:noFill/>
        </p:spPr>
        <p:txBody>
          <a:bodyPr wrap="square" rtlCol="0">
            <a:spAutoFit/>
          </a:bodyPr>
          <a:lstStyle/>
          <a:p>
            <a:pPr lvl="0" defTabSz="964326" fontAlgn="auto">
              <a:lnSpc>
                <a:spcPct val="90000"/>
              </a:lnSpc>
              <a:spcAft>
                <a:spcPts val="0"/>
              </a:spcAft>
              <a:defRPr/>
            </a:pPr>
            <a:r>
              <a:rPr lang="en-US" altLang="zh-CN" sz="2800" dirty="0" smtClean="0">
                <a:latin typeface="微软雅黑" pitchFamily="34" charset="-122"/>
                <a:ea typeface="微软雅黑" pitchFamily="34" charset="-122"/>
              </a:rPr>
              <a:t>Go defer</a:t>
            </a:r>
            <a:r>
              <a:rPr lang="zh-CN" altLang="en-US" sz="2800" b="1" dirty="0" smtClean="0">
                <a:latin typeface="微软雅黑" pitchFamily="34" charset="-122"/>
                <a:ea typeface="微软雅黑" pitchFamily="34" charset="-122"/>
              </a:rPr>
              <a:t>规则一：当</a:t>
            </a:r>
            <a:r>
              <a:rPr lang="en-US" altLang="zh-CN" sz="2800" b="1" dirty="0" smtClean="0">
                <a:latin typeface="微软雅黑" pitchFamily="34" charset="-122"/>
                <a:ea typeface="微软雅黑" pitchFamily="34" charset="-122"/>
              </a:rPr>
              <a:t>defer</a:t>
            </a:r>
            <a:r>
              <a:rPr lang="zh-CN" altLang="en-US" sz="2800" b="1" dirty="0" smtClean="0">
                <a:latin typeface="微软雅黑" pitchFamily="34" charset="-122"/>
                <a:ea typeface="微软雅黑" pitchFamily="34" charset="-122"/>
              </a:rPr>
              <a:t>被声明时，其参数就会被实时解析</a:t>
            </a:r>
            <a:endParaRPr lang="zh-CN" altLang="en-US" sz="2800" dirty="0">
              <a:latin typeface="微软雅黑" pitchFamily="34" charset="-122"/>
              <a:ea typeface="微软雅黑" pitchFamily="34" charset="-122"/>
            </a:endParaRPr>
          </a:p>
        </p:txBody>
      </p:sp>
      <p:grpSp>
        <p:nvGrpSpPr>
          <p:cNvPr id="2" name="组合 22"/>
          <p:cNvGrpSpPr/>
          <p:nvPr/>
        </p:nvGrpSpPr>
        <p:grpSpPr>
          <a:xfrm rot="17100000">
            <a:off x="175953" y="261388"/>
            <a:ext cx="481872" cy="469661"/>
            <a:chOff x="1032060" y="5022216"/>
            <a:chExt cx="753746" cy="734645"/>
          </a:xfrm>
        </p:grpSpPr>
        <p:sp>
          <p:nvSpPr>
            <p:cNvPr id="15" name="等腰三角形 14"/>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 name="等腰三角形 15"/>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428583" y="3973515"/>
            <a:ext cx="11572956" cy="3643338"/>
          </a:xfrm>
          <a:prstGeom prst="rect">
            <a:avLst/>
          </a:prstGeom>
        </p:spPr>
        <p:txBody>
          <a:bodyPr/>
          <a:lstStyle/>
          <a:p>
            <a:pPr>
              <a:lnSpc>
                <a:spcPct val="150000"/>
              </a:lnSpc>
            </a:pPr>
            <a:r>
              <a:rPr lang="zh-CN" altLang="en-US" sz="2300" dirty="0" smtClean="0">
                <a:latin typeface="微软雅黑" pitchFamily="34" charset="-122"/>
                <a:ea typeface="微软雅黑" pitchFamily="34" charset="-122"/>
              </a:rPr>
              <a:t>这是因为虽然我们在</a:t>
            </a:r>
            <a:r>
              <a:rPr lang="en-US" altLang="zh-CN" sz="2300" dirty="0" smtClean="0">
                <a:latin typeface="微软雅黑" pitchFamily="34" charset="-122"/>
                <a:ea typeface="微软雅黑" pitchFamily="34" charset="-122"/>
              </a:rPr>
              <a:t>defer</a:t>
            </a:r>
            <a:r>
              <a:rPr lang="zh-CN" altLang="en-US" sz="2300" dirty="0" smtClean="0">
                <a:latin typeface="微软雅黑" pitchFamily="34" charset="-122"/>
                <a:ea typeface="微软雅黑" pitchFamily="34" charset="-122"/>
              </a:rPr>
              <a:t>后面定义的是一个带变量的函数</a:t>
            </a:r>
            <a:r>
              <a:rPr lang="en-US" altLang="zh-CN" sz="2300" dirty="0" smtClean="0">
                <a:latin typeface="微软雅黑" pitchFamily="34" charset="-122"/>
                <a:ea typeface="微软雅黑" pitchFamily="34" charset="-122"/>
              </a:rPr>
              <a:t>: </a:t>
            </a:r>
            <a:r>
              <a:rPr lang="en-US" altLang="zh-CN" sz="2300" dirty="0" err="1" smtClean="0">
                <a:latin typeface="微软雅黑" pitchFamily="34" charset="-122"/>
                <a:ea typeface="微软雅黑" pitchFamily="34" charset="-122"/>
              </a:rPr>
              <a:t>fmt.Println</a:t>
            </a:r>
            <a:r>
              <a:rPr lang="en-US" altLang="zh-CN" sz="2300" dirty="0" smtClean="0">
                <a:latin typeface="微软雅黑" pitchFamily="34" charset="-122"/>
                <a:ea typeface="微软雅黑" pitchFamily="34" charset="-122"/>
              </a:rPr>
              <a:t>(</a:t>
            </a:r>
            <a:r>
              <a:rPr lang="en-US" altLang="zh-CN" sz="2300" dirty="0" err="1" smtClean="0">
                <a:latin typeface="微软雅黑" pitchFamily="34" charset="-122"/>
                <a:ea typeface="微软雅黑" pitchFamily="34" charset="-122"/>
              </a:rPr>
              <a:t>i</a:t>
            </a:r>
            <a:r>
              <a:rPr lang="en-US" altLang="zh-CN" sz="2300" dirty="0" smtClean="0">
                <a:latin typeface="微软雅黑" pitchFamily="34" charset="-122"/>
                <a:ea typeface="微软雅黑" pitchFamily="34" charset="-122"/>
              </a:rPr>
              <a:t>). </a:t>
            </a:r>
            <a:r>
              <a:rPr lang="zh-CN" altLang="en-US" sz="2300" dirty="0" smtClean="0">
                <a:latin typeface="微软雅黑" pitchFamily="34" charset="-122"/>
                <a:ea typeface="微软雅黑" pitchFamily="34" charset="-122"/>
              </a:rPr>
              <a:t>但这个变量</a:t>
            </a:r>
            <a:r>
              <a:rPr lang="en-US" altLang="zh-CN" sz="2300" dirty="0" smtClean="0">
                <a:latin typeface="微软雅黑" pitchFamily="34" charset="-122"/>
                <a:ea typeface="微软雅黑" pitchFamily="34" charset="-122"/>
              </a:rPr>
              <a:t>(</a:t>
            </a:r>
            <a:r>
              <a:rPr lang="en-US" altLang="zh-CN" sz="2300" dirty="0" err="1" smtClean="0">
                <a:latin typeface="微软雅黑" pitchFamily="34" charset="-122"/>
                <a:ea typeface="微软雅黑" pitchFamily="34" charset="-122"/>
              </a:rPr>
              <a:t>i</a:t>
            </a:r>
            <a:r>
              <a:rPr lang="en-US" altLang="zh-CN" sz="2300" dirty="0" smtClean="0">
                <a:latin typeface="微软雅黑" pitchFamily="34" charset="-122"/>
                <a:ea typeface="微软雅黑" pitchFamily="34" charset="-122"/>
              </a:rPr>
              <a:t>)</a:t>
            </a:r>
            <a:r>
              <a:rPr lang="zh-CN" altLang="en-US" sz="2300" dirty="0" smtClean="0">
                <a:latin typeface="微软雅黑" pitchFamily="34" charset="-122"/>
                <a:ea typeface="微软雅黑" pitchFamily="34" charset="-122"/>
              </a:rPr>
              <a:t>在</a:t>
            </a:r>
            <a:r>
              <a:rPr lang="en-US" altLang="zh-CN" sz="2300" dirty="0" smtClean="0">
                <a:latin typeface="微软雅黑" pitchFamily="34" charset="-122"/>
                <a:ea typeface="微软雅黑" pitchFamily="34" charset="-122"/>
              </a:rPr>
              <a:t>defer</a:t>
            </a:r>
            <a:r>
              <a:rPr lang="zh-CN" altLang="en-US" sz="2300" dirty="0" smtClean="0">
                <a:latin typeface="微软雅黑" pitchFamily="34" charset="-122"/>
                <a:ea typeface="微软雅黑" pitchFamily="34" charset="-122"/>
              </a:rPr>
              <a:t>被声明的时候，就已经确定其确定的值了。 换言之，上面的代码等同于下面的代码</a:t>
            </a:r>
            <a:r>
              <a:rPr lang="en-US" altLang="zh-CN" sz="2300" dirty="0" smtClean="0">
                <a:latin typeface="微软雅黑" pitchFamily="34" charset="-122"/>
                <a:ea typeface="微软雅黑" pitchFamily="34" charset="-122"/>
              </a:rPr>
              <a:t>:</a:t>
            </a:r>
          </a:p>
          <a:p>
            <a:pPr>
              <a:lnSpc>
                <a:spcPct val="150000"/>
              </a:lnSpc>
            </a:pPr>
            <a:r>
              <a:rPr lang="en-US" altLang="en-US" sz="2300" dirty="0" err="1" smtClean="0">
                <a:latin typeface="微软雅黑" pitchFamily="34" charset="-122"/>
                <a:ea typeface="微软雅黑" pitchFamily="34" charset="-122"/>
              </a:rPr>
              <a:t>func</a:t>
            </a:r>
            <a:r>
              <a:rPr lang="en-US" altLang="en-US" sz="2300" dirty="0" smtClean="0">
                <a:latin typeface="微软雅黑" pitchFamily="34" charset="-122"/>
                <a:ea typeface="微软雅黑" pitchFamily="34" charset="-122"/>
              </a:rPr>
              <a:t> a() { </a:t>
            </a:r>
            <a:r>
              <a:rPr lang="en-US" altLang="en-US" sz="2300" dirty="0" err="1" smtClean="0">
                <a:latin typeface="微软雅黑" pitchFamily="34" charset="-122"/>
                <a:ea typeface="微软雅黑" pitchFamily="34" charset="-122"/>
              </a:rPr>
              <a:t>i</a:t>
            </a:r>
            <a:r>
              <a:rPr lang="en-US" altLang="en-US" sz="2300" dirty="0" smtClean="0">
                <a:latin typeface="微软雅黑" pitchFamily="34" charset="-122"/>
                <a:ea typeface="微软雅黑" pitchFamily="34" charset="-122"/>
              </a:rPr>
              <a:t> := 0 defer </a:t>
            </a:r>
            <a:r>
              <a:rPr lang="en-US" altLang="en-US" sz="2300" dirty="0" err="1" smtClean="0">
                <a:latin typeface="微软雅黑" pitchFamily="34" charset="-122"/>
                <a:ea typeface="微软雅黑" pitchFamily="34" charset="-122"/>
              </a:rPr>
              <a:t>fmt.Println</a:t>
            </a:r>
            <a:r>
              <a:rPr lang="en-US" altLang="en-US" sz="2300" dirty="0" smtClean="0">
                <a:latin typeface="微软雅黑" pitchFamily="34" charset="-122"/>
                <a:ea typeface="微软雅黑" pitchFamily="34" charset="-122"/>
              </a:rPr>
              <a:t>(0) //</a:t>
            </a:r>
            <a:r>
              <a:rPr lang="zh-CN" altLang="en-US" sz="2300" dirty="0" smtClean="0">
                <a:latin typeface="微软雅黑" pitchFamily="34" charset="-122"/>
                <a:ea typeface="微软雅黑" pitchFamily="34" charset="-122"/>
              </a:rPr>
              <a:t>因为</a:t>
            </a:r>
            <a:r>
              <a:rPr lang="en-US" altLang="en-US" sz="2300" dirty="0" err="1" smtClean="0">
                <a:latin typeface="微软雅黑" pitchFamily="34" charset="-122"/>
                <a:ea typeface="微软雅黑" pitchFamily="34" charset="-122"/>
              </a:rPr>
              <a:t>i</a:t>
            </a:r>
            <a:r>
              <a:rPr lang="en-US" altLang="en-US" sz="2300" dirty="0" smtClean="0">
                <a:latin typeface="微软雅黑" pitchFamily="34" charset="-122"/>
                <a:ea typeface="微软雅黑" pitchFamily="34" charset="-122"/>
              </a:rPr>
              <a:t>=0，</a:t>
            </a:r>
            <a:r>
              <a:rPr lang="zh-CN" altLang="en-US" sz="2300" dirty="0" smtClean="0">
                <a:latin typeface="微软雅黑" pitchFamily="34" charset="-122"/>
                <a:ea typeface="微软雅黑" pitchFamily="34" charset="-122"/>
              </a:rPr>
              <a:t>所以此时就明确告诉</a:t>
            </a:r>
            <a:r>
              <a:rPr lang="en-US" altLang="en-US" sz="2300" dirty="0" err="1" smtClean="0">
                <a:latin typeface="微软雅黑" pitchFamily="34" charset="-122"/>
                <a:ea typeface="微软雅黑" pitchFamily="34" charset="-122"/>
              </a:rPr>
              <a:t>golang</a:t>
            </a:r>
            <a:r>
              <a:rPr lang="zh-CN" altLang="en-US" sz="2300" dirty="0" smtClean="0">
                <a:latin typeface="微软雅黑" pitchFamily="34" charset="-122"/>
                <a:ea typeface="微软雅黑" pitchFamily="34" charset="-122"/>
              </a:rPr>
              <a:t>在程序退出时，执行输出</a:t>
            </a:r>
            <a:r>
              <a:rPr lang="en-US" altLang="zh-CN" sz="2300" dirty="0" smtClean="0">
                <a:latin typeface="微软雅黑" pitchFamily="34" charset="-122"/>
                <a:ea typeface="微软雅黑" pitchFamily="34" charset="-122"/>
              </a:rPr>
              <a:t>0</a:t>
            </a:r>
            <a:r>
              <a:rPr lang="zh-CN" altLang="en-US" sz="2300" dirty="0" smtClean="0">
                <a:latin typeface="微软雅黑" pitchFamily="34" charset="-122"/>
                <a:ea typeface="微软雅黑" pitchFamily="34" charset="-122"/>
              </a:rPr>
              <a:t>的操作 </a:t>
            </a:r>
            <a:r>
              <a:rPr lang="en-US" altLang="en-US" sz="2300" dirty="0" err="1" smtClean="0">
                <a:latin typeface="微软雅黑" pitchFamily="34" charset="-122"/>
                <a:ea typeface="微软雅黑" pitchFamily="34" charset="-122"/>
              </a:rPr>
              <a:t>i</a:t>
            </a:r>
            <a:r>
              <a:rPr lang="en-US" altLang="en-US" sz="2300" dirty="0" smtClean="0">
                <a:latin typeface="微软雅黑" pitchFamily="34" charset="-122"/>
                <a:ea typeface="微软雅黑" pitchFamily="34" charset="-122"/>
              </a:rPr>
              <a:t>++ return }</a:t>
            </a:r>
            <a:endParaRPr lang="zh-CN" altLang="en-US" sz="2300" dirty="0" smtClean="0">
              <a:latin typeface="微软雅黑" pitchFamily="34" charset="-122"/>
              <a:ea typeface="微软雅黑" pitchFamily="34" charset="-122"/>
            </a:endParaRPr>
          </a:p>
        </p:txBody>
      </p:sp>
      <p:sp>
        <p:nvSpPr>
          <p:cNvPr id="9" name="内容占位符 2"/>
          <p:cNvSpPr txBox="1">
            <a:spLocks/>
          </p:cNvSpPr>
          <p:nvPr/>
        </p:nvSpPr>
        <p:spPr>
          <a:xfrm>
            <a:off x="571459" y="973119"/>
            <a:ext cx="6072230" cy="3214710"/>
          </a:xfrm>
          <a:prstGeom prst="rect">
            <a:avLst/>
          </a:prstGeom>
        </p:spPr>
        <p:txBody>
          <a:bodyPr/>
          <a:lstStyle/>
          <a:p>
            <a:pPr>
              <a:lnSpc>
                <a:spcPct val="150000"/>
              </a:lnSpc>
            </a:pPr>
            <a:endParaRPr lang="en-US" altLang="en-US" sz="2300" dirty="0" smtClean="0">
              <a:latin typeface="微软雅黑" pitchFamily="34" charset="-122"/>
              <a:ea typeface="微软雅黑" pitchFamily="34" charset="-122"/>
            </a:endParaRPr>
          </a:p>
        </p:txBody>
      </p:sp>
      <p:sp>
        <p:nvSpPr>
          <p:cNvPr id="10" name="矩形 9"/>
          <p:cNvSpPr/>
          <p:nvPr/>
        </p:nvSpPr>
        <p:spPr>
          <a:xfrm>
            <a:off x="6786565" y="2616193"/>
            <a:ext cx="6286544" cy="1500198"/>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r>
              <a:rPr lang="zh-CN" altLang="en-US" sz="2300" dirty="0" smtClean="0">
                <a:solidFill>
                  <a:schemeClr val="tx1"/>
                </a:solidFill>
                <a:latin typeface="微软雅黑" pitchFamily="34" charset="-122"/>
                <a:ea typeface="微软雅黑" pitchFamily="34" charset="-122"/>
              </a:rPr>
              <a:t>运行结果是</a:t>
            </a:r>
            <a:r>
              <a:rPr lang="en-US" altLang="zh-CN" sz="2300" dirty="0" smtClean="0">
                <a:solidFill>
                  <a:schemeClr val="tx1"/>
                </a:solidFill>
                <a:latin typeface="微软雅黑" pitchFamily="34" charset="-122"/>
                <a:ea typeface="微软雅黑" pitchFamily="34" charset="-122"/>
              </a:rPr>
              <a:t>0</a:t>
            </a:r>
            <a:endParaRPr lang="zh-CN" altLang="en-US" sz="2300" dirty="0">
              <a:solidFill>
                <a:schemeClr val="tx1"/>
              </a:solidFill>
            </a:endParaRPr>
          </a:p>
        </p:txBody>
      </p:sp>
      <p:pic>
        <p:nvPicPr>
          <p:cNvPr id="1026" name="Picture 2"/>
          <p:cNvPicPr>
            <a:picLocks noChangeAspect="1" noChangeArrowheads="1"/>
          </p:cNvPicPr>
          <p:nvPr/>
        </p:nvPicPr>
        <p:blipFill>
          <a:blip r:embed="rId2"/>
          <a:srcRect/>
          <a:stretch>
            <a:fillRect/>
          </a:stretch>
        </p:blipFill>
        <p:spPr bwMode="auto">
          <a:xfrm>
            <a:off x="857211" y="1115995"/>
            <a:ext cx="5000660" cy="2214578"/>
          </a:xfrm>
          <a:prstGeom prst="rect">
            <a:avLst/>
          </a:prstGeom>
          <a:noFill/>
          <a:ln w="9525">
            <a:noFill/>
            <a:miter lim="800000"/>
            <a:headEnd/>
            <a:tailEnd/>
          </a:ln>
          <a:effectLst/>
        </p:spPr>
      </p:pic>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30" presetClass="entr" presetSubtype="0" fill="hold" grpId="0" nodeType="clickEffect" nodePh="1">
                                  <p:stCondLst>
                                    <p:cond delay="0"/>
                                  </p:stCondLst>
                                  <p:endCondLst>
                                    <p:cond evt="begin" delay="0">
                                      <p:tn val="13"/>
                                    </p:cond>
                                  </p:endCondLst>
                                  <p:childTnLst>
                                    <p:set>
                                      <p:cBhvr>
                                        <p:cTn id="14" dur="1" fill="hold">
                                          <p:stCondLst>
                                            <p:cond delay="0"/>
                                          </p:stCondLst>
                                        </p:cTn>
                                        <p:tgtEl>
                                          <p:spTgt spid="9"/>
                                        </p:tgtEl>
                                        <p:attrNameLst>
                                          <p:attrName>style.visibility</p:attrName>
                                        </p:attrNameLst>
                                      </p:cBhvr>
                                      <p:to>
                                        <p:strVal val="visible"/>
                                      </p:to>
                                    </p:set>
                                    <p:animEffect transition="in" filter="fade">
                                      <p:cBhvr>
                                        <p:cTn id="15" dur="800" decel="100000"/>
                                        <p:tgtEl>
                                          <p:spTgt spid="9"/>
                                        </p:tgtEl>
                                      </p:cBhvr>
                                    </p:animEffect>
                                    <p:anim calcmode="lin" valueType="num">
                                      <p:cBhvr>
                                        <p:cTn id="16" dur="800" decel="100000" fill="hold"/>
                                        <p:tgtEl>
                                          <p:spTgt spid="9"/>
                                        </p:tgtEl>
                                        <p:attrNameLst>
                                          <p:attrName>style.rotation</p:attrName>
                                        </p:attrNameLst>
                                      </p:cBhvr>
                                      <p:tavLst>
                                        <p:tav tm="0">
                                          <p:val>
                                            <p:fltVal val="-90"/>
                                          </p:val>
                                        </p:tav>
                                        <p:tav tm="100000">
                                          <p:val>
                                            <p:fltVal val="0"/>
                                          </p:val>
                                        </p:tav>
                                      </p:tavLst>
                                    </p:anim>
                                    <p:anim calcmode="lin" valueType="num">
                                      <p:cBhvr>
                                        <p:cTn id="17" dur="800" decel="100000" fill="hold"/>
                                        <p:tgtEl>
                                          <p:spTgt spid="9"/>
                                        </p:tgtEl>
                                        <p:attrNameLst>
                                          <p:attrName>ppt_x</p:attrName>
                                        </p:attrNameLst>
                                      </p:cBhvr>
                                      <p:tavLst>
                                        <p:tav tm="0">
                                          <p:val>
                                            <p:strVal val="#ppt_x+0.4"/>
                                          </p:val>
                                        </p:tav>
                                        <p:tav tm="100000">
                                          <p:val>
                                            <p:strVal val="#ppt_x-0.05"/>
                                          </p:val>
                                        </p:tav>
                                      </p:tavLst>
                                    </p:anim>
                                    <p:anim calcmode="lin" valueType="num">
                                      <p:cBhvr>
                                        <p:cTn id="18" dur="800" decel="100000" fill="hold"/>
                                        <p:tgtEl>
                                          <p:spTgt spid="9"/>
                                        </p:tgtEl>
                                        <p:attrNameLst>
                                          <p:attrName>ppt_y</p:attrName>
                                        </p:attrNameLst>
                                      </p:cBhvr>
                                      <p:tavLst>
                                        <p:tav tm="0">
                                          <p:val>
                                            <p:strVal val="#ppt_y-0.4"/>
                                          </p:val>
                                        </p:tav>
                                        <p:tav tm="100000">
                                          <p:val>
                                            <p:strVal val="#ppt_y+0.1"/>
                                          </p:val>
                                        </p:tav>
                                      </p:tavLst>
                                    </p:anim>
                                    <p:anim calcmode="lin" valueType="num">
                                      <p:cBhvr>
                                        <p:cTn id="19" dur="200" accel="100000" fill="hold">
                                          <p:stCondLst>
                                            <p:cond delay="800"/>
                                          </p:stCondLst>
                                        </p:cTn>
                                        <p:tgtEl>
                                          <p:spTgt spid="9"/>
                                        </p:tgtEl>
                                        <p:attrNameLst>
                                          <p:attrName>ppt_x</p:attrName>
                                        </p:attrNameLst>
                                      </p:cBhvr>
                                      <p:tavLst>
                                        <p:tav tm="0">
                                          <p:val>
                                            <p:strVal val="#ppt_x-0.05"/>
                                          </p:val>
                                        </p:tav>
                                        <p:tav tm="100000">
                                          <p:val>
                                            <p:strVal val="#ppt_x"/>
                                          </p:val>
                                        </p:tav>
                                      </p:tavLst>
                                    </p:anim>
                                    <p:anim calcmode="lin" valueType="num">
                                      <p:cBhvr>
                                        <p:cTn id="20" dur="200" accel="100000" fill="hold">
                                          <p:stCondLst>
                                            <p:cond delay="800"/>
                                          </p:stCondLst>
                                        </p:cTn>
                                        <p:tgtEl>
                                          <p:spTgt spid="9"/>
                                        </p:tgtEl>
                                        <p:attrNameLst>
                                          <p:attrName>ppt_y</p:attrName>
                                        </p:attrNameLst>
                                      </p:cBhvr>
                                      <p:tavLst>
                                        <p:tav tm="0">
                                          <p:val>
                                            <p:strVal val="#ppt_y+0.1"/>
                                          </p:val>
                                        </p:tav>
                                        <p:tav tm="100000">
                                          <p:val>
                                            <p:strVal val="#ppt_y"/>
                                          </p:val>
                                        </p:tav>
                                      </p:tavLst>
                                    </p:anim>
                                  </p:childTnLst>
                                </p:cTn>
                              </p:par>
                            </p:childTnLst>
                          </p:cTn>
                        </p:par>
                      </p:childTnLst>
                    </p:cTn>
                  </p:par>
                  <p:par>
                    <p:cTn id="21" fill="hold">
                      <p:stCondLst>
                        <p:cond delay="indefinite"/>
                      </p:stCondLst>
                      <p:childTnLst>
                        <p:par>
                          <p:cTn id="22" fill="hold">
                            <p:stCondLst>
                              <p:cond delay="0"/>
                            </p:stCondLst>
                            <p:childTnLst>
                              <p:par>
                                <p:cTn id="23" presetID="56" presetClass="entr" presetSubtype="0" fill="hold" grpId="0" nodeType="clickEffect">
                                  <p:stCondLst>
                                    <p:cond delay="0"/>
                                  </p:stCondLst>
                                  <p:iterate type="lt">
                                    <p:tmPct val="10000"/>
                                  </p:iterate>
                                  <p:childTnLst>
                                    <p:set>
                                      <p:cBhvr>
                                        <p:cTn id="24" dur="1" fill="hold">
                                          <p:stCondLst>
                                            <p:cond delay="0"/>
                                          </p:stCondLst>
                                        </p:cTn>
                                        <p:tgtEl>
                                          <p:spTgt spid="10"/>
                                        </p:tgtEl>
                                        <p:attrNameLst>
                                          <p:attrName>style.visibility</p:attrName>
                                        </p:attrNameLst>
                                      </p:cBhvr>
                                      <p:to>
                                        <p:strVal val="visible"/>
                                      </p:to>
                                    </p:set>
                                    <p:anim by="(-#ppt_w*2)" calcmode="lin" valueType="num">
                                      <p:cBhvr rctx="PPT">
                                        <p:cTn id="25" dur="500" autoRev="1" fill="hold">
                                          <p:stCondLst>
                                            <p:cond delay="0"/>
                                          </p:stCondLst>
                                        </p:cTn>
                                        <p:tgtEl>
                                          <p:spTgt spid="10"/>
                                        </p:tgtEl>
                                        <p:attrNameLst>
                                          <p:attrName>ppt_w</p:attrName>
                                        </p:attrNameLst>
                                      </p:cBhvr>
                                    </p:anim>
                                    <p:anim by="(#ppt_w*0.50)" calcmode="lin" valueType="num">
                                      <p:cBhvr>
                                        <p:cTn id="26" dur="500" decel="50000" autoRev="1" fill="hold">
                                          <p:stCondLst>
                                            <p:cond delay="0"/>
                                          </p:stCondLst>
                                        </p:cTn>
                                        <p:tgtEl>
                                          <p:spTgt spid="10"/>
                                        </p:tgtEl>
                                        <p:attrNameLst>
                                          <p:attrName>ppt_x</p:attrName>
                                        </p:attrNameLst>
                                      </p:cBhvr>
                                    </p:anim>
                                    <p:anim from="(-#ppt_h/2)" to="(#ppt_y)" calcmode="lin" valueType="num">
                                      <p:cBhvr>
                                        <p:cTn id="27" dur="1000" fill="hold">
                                          <p:stCondLst>
                                            <p:cond delay="0"/>
                                          </p:stCondLst>
                                        </p:cTn>
                                        <p:tgtEl>
                                          <p:spTgt spid="10"/>
                                        </p:tgtEl>
                                        <p:attrNameLst>
                                          <p:attrName>ppt_y</p:attrName>
                                        </p:attrNameLst>
                                      </p:cBhvr>
                                    </p:anim>
                                    <p:animRot by="21600000">
                                      <p:cBhvr>
                                        <p:cTn id="28" dur="1000" fill="hold">
                                          <p:stCondLst>
                                            <p:cond delay="0"/>
                                          </p:stCondLst>
                                        </p:cTn>
                                        <p:tgtEl>
                                          <p:spTgt spid="10"/>
                                        </p:tgtEl>
                                        <p:attrNameLst>
                                          <p:attrName>r</p:attrName>
                                        </p:attrNameLst>
                                      </p:cBhvr>
                                    </p:animRot>
                                  </p:childTnLst>
                                </p:cTn>
                              </p:par>
                            </p:childTnLst>
                          </p:cTn>
                        </p:par>
                      </p:childTnLst>
                    </p:cTn>
                  </p:par>
                  <p:par>
                    <p:cTn id="29" fill="hold">
                      <p:stCondLst>
                        <p:cond delay="indefinite"/>
                      </p:stCondLst>
                      <p:childTnLst>
                        <p:par>
                          <p:cTn id="30" fill="hold">
                            <p:stCondLst>
                              <p:cond delay="0"/>
                            </p:stCondLst>
                            <p:childTnLst>
                              <p:par>
                                <p:cTn id="31" presetID="43" presetClass="entr" presetSubtype="0" fill="hold" grpId="0" nodeType="clickEffect">
                                  <p:stCondLst>
                                    <p:cond delay="0"/>
                                  </p:stCondLst>
                                  <p:childTnLst>
                                    <p:set>
                                      <p:cBhvr>
                                        <p:cTn id="32" dur="1" fill="hold">
                                          <p:stCondLst>
                                            <p:cond delay="0"/>
                                          </p:stCondLst>
                                        </p:cTn>
                                        <p:tgtEl>
                                          <p:spTgt spid="8"/>
                                        </p:tgtEl>
                                        <p:attrNameLst>
                                          <p:attrName>style.visibility</p:attrName>
                                        </p:attrNameLst>
                                      </p:cBhvr>
                                      <p:to>
                                        <p:strVal val="visible"/>
                                      </p:to>
                                    </p:set>
                                    <p:animEffect transition="in" filter="fade">
                                      <p:cBhvr>
                                        <p:cTn id="33" dur="100"/>
                                        <p:tgtEl>
                                          <p:spTgt spid="8"/>
                                        </p:tgtEl>
                                      </p:cBhvr>
                                    </p:animEffect>
                                    <p:anim calcmode="lin" valueType="num">
                                      <p:cBhvr>
                                        <p:cTn id="34" dur="400" fill="hold"/>
                                        <p:tgtEl>
                                          <p:spTgt spid="8"/>
                                        </p:tgtEl>
                                        <p:attrNameLst>
                                          <p:attrName>ppt_x</p:attrName>
                                        </p:attrNameLst>
                                      </p:cBhvr>
                                      <p:tavLst>
                                        <p:tav tm="0">
                                          <p:val>
                                            <p:strVal val="#ppt_x"/>
                                          </p:val>
                                        </p:tav>
                                        <p:tav tm="100000">
                                          <p:val>
                                            <p:strVal val="#ppt_x"/>
                                          </p:val>
                                        </p:tav>
                                      </p:tavLst>
                                    </p:anim>
                                    <p:anim calcmode="lin" valueType="num">
                                      <p:cBhvr>
                                        <p:cTn id="35" dur="400" fill="hold"/>
                                        <p:tgtEl>
                                          <p:spTgt spid="8"/>
                                        </p:tgtEl>
                                        <p:attrNameLst>
                                          <p:attrName>ppt_y</p:attrName>
                                        </p:attrNameLst>
                                      </p:cBhvr>
                                      <p:tavLst>
                                        <p:tav tm="0">
                                          <p:val>
                                            <p:strVal val="#ppt_y+0.31"/>
                                          </p:val>
                                        </p:tav>
                                        <p:tav tm="100000">
                                          <p:val>
                                            <p:strVal val="#ppt_y+0.31"/>
                                          </p:val>
                                        </p:tav>
                                      </p:tavLst>
                                    </p:anim>
                                    <p:anim calcmode="lin" valueType="num">
                                      <p:cBhvr>
                                        <p:cTn id="36" dur="600" decel="50000" fill="hold">
                                          <p:stCondLst>
                                            <p:cond delay="400"/>
                                          </p:stCondLst>
                                        </p:cTn>
                                        <p:tgtEl>
                                          <p:spTgt spid="8"/>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37" dur="600" decel="50000" fill="hold">
                                          <p:stCondLst>
                                            <p:cond delay="400"/>
                                          </p:stCondLst>
                                        </p:cTn>
                                        <p:tgtEl>
                                          <p:spTgt spid="8"/>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2"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22</a:t>
            </a:r>
            <a:endParaRPr lang="en-US" altLang="zh-CN" sz="2800" dirty="0">
              <a:latin typeface="微软雅黑" pitchFamily="34" charset="-122"/>
              <a:ea typeface="微软雅黑" pitchFamily="34" charset="-122"/>
            </a:endParaRPr>
          </a:p>
        </p:txBody>
      </p:sp>
      <p:sp>
        <p:nvSpPr>
          <p:cNvPr id="13" name="文本框 66"/>
          <p:cNvSpPr txBox="1"/>
          <p:nvPr/>
        </p:nvSpPr>
        <p:spPr>
          <a:xfrm>
            <a:off x="1402303" y="241629"/>
            <a:ext cx="10742111" cy="480131"/>
          </a:xfrm>
          <a:prstGeom prst="rect">
            <a:avLst/>
          </a:prstGeom>
          <a:noFill/>
        </p:spPr>
        <p:txBody>
          <a:bodyPr wrap="square" rtlCol="0">
            <a:spAutoFit/>
          </a:bodyPr>
          <a:lstStyle/>
          <a:p>
            <a:pPr lvl="0" defTabSz="964326" fontAlgn="auto">
              <a:lnSpc>
                <a:spcPct val="90000"/>
              </a:lnSpc>
              <a:spcAft>
                <a:spcPts val="0"/>
              </a:spcAft>
              <a:defRPr/>
            </a:pPr>
            <a:r>
              <a:rPr lang="en-US" altLang="zh-CN" sz="2800" dirty="0" smtClean="0">
                <a:latin typeface="微软雅黑" pitchFamily="34" charset="-122"/>
                <a:ea typeface="微软雅黑" pitchFamily="34" charset="-122"/>
              </a:rPr>
              <a:t>Go defer</a:t>
            </a:r>
            <a:r>
              <a:rPr lang="zh-CN" altLang="en-US" sz="2800" b="1" dirty="0" smtClean="0">
                <a:latin typeface="微软雅黑" pitchFamily="34" charset="-122"/>
                <a:ea typeface="微软雅黑" pitchFamily="34" charset="-122"/>
              </a:rPr>
              <a:t>规则二 ：</a:t>
            </a:r>
            <a:r>
              <a:rPr lang="en-US" altLang="zh-CN" sz="2800" b="1" dirty="0" smtClean="0">
                <a:latin typeface="微软雅黑" pitchFamily="34" charset="-122"/>
                <a:ea typeface="微软雅黑" pitchFamily="34" charset="-122"/>
              </a:rPr>
              <a:t>defer</a:t>
            </a:r>
            <a:r>
              <a:rPr lang="zh-CN" altLang="en-US" sz="2800" b="1" dirty="0" smtClean="0">
                <a:latin typeface="微软雅黑" pitchFamily="34" charset="-122"/>
                <a:ea typeface="微软雅黑" pitchFamily="34" charset="-122"/>
              </a:rPr>
              <a:t>执行顺序为先进后出</a:t>
            </a:r>
            <a:endParaRPr lang="zh-CN" altLang="en-US" sz="2800" dirty="0">
              <a:latin typeface="微软雅黑" pitchFamily="34" charset="-122"/>
              <a:ea typeface="微软雅黑" pitchFamily="34" charset="-122"/>
            </a:endParaRPr>
          </a:p>
        </p:txBody>
      </p:sp>
      <p:grpSp>
        <p:nvGrpSpPr>
          <p:cNvPr id="2" name="组合 22"/>
          <p:cNvGrpSpPr/>
          <p:nvPr/>
        </p:nvGrpSpPr>
        <p:grpSpPr>
          <a:xfrm rot="17100000">
            <a:off x="175953" y="261388"/>
            <a:ext cx="481872" cy="469661"/>
            <a:chOff x="1032060" y="5022216"/>
            <a:chExt cx="753746" cy="734645"/>
          </a:xfrm>
        </p:grpSpPr>
        <p:sp>
          <p:nvSpPr>
            <p:cNvPr id="15" name="等腰三角形 14"/>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 name="等腰三角形 15"/>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500021" y="1258871"/>
            <a:ext cx="11572956" cy="1428760"/>
          </a:xfrm>
          <a:prstGeom prst="rect">
            <a:avLst/>
          </a:prstGeom>
        </p:spPr>
        <p:txBody>
          <a:bodyPr/>
          <a:lstStyle/>
          <a:p>
            <a:pPr>
              <a:lnSpc>
                <a:spcPct val="150000"/>
              </a:lnSpc>
            </a:pPr>
            <a:r>
              <a:rPr lang="zh-CN" altLang="en-US" sz="2400" dirty="0" smtClean="0">
                <a:latin typeface="微软雅黑" pitchFamily="34" charset="-122"/>
                <a:ea typeface="微软雅黑" pitchFamily="34" charset="-122"/>
              </a:rPr>
              <a:t>当同时定义了多个</a:t>
            </a:r>
            <a:r>
              <a:rPr lang="en-US" altLang="zh-CN" sz="2400" dirty="0" smtClean="0">
                <a:latin typeface="微软雅黑" pitchFamily="34" charset="-122"/>
                <a:ea typeface="微软雅黑" pitchFamily="34" charset="-122"/>
              </a:rPr>
              <a:t>defer</a:t>
            </a:r>
            <a:r>
              <a:rPr lang="zh-CN" altLang="en-US" sz="2400" dirty="0" smtClean="0">
                <a:latin typeface="微软雅黑" pitchFamily="34" charset="-122"/>
                <a:ea typeface="微软雅黑" pitchFamily="34" charset="-122"/>
              </a:rPr>
              <a:t>代码块时，</a:t>
            </a:r>
            <a:r>
              <a:rPr lang="en-US" altLang="zh-CN" sz="2400" dirty="0" err="1" smtClean="0">
                <a:latin typeface="微软雅黑" pitchFamily="34" charset="-122"/>
                <a:ea typeface="微软雅黑" pitchFamily="34" charset="-122"/>
              </a:rPr>
              <a:t>golang</a:t>
            </a:r>
            <a:r>
              <a:rPr lang="zh-CN" altLang="en-US" sz="2400" dirty="0" smtClean="0">
                <a:latin typeface="微软雅黑" pitchFamily="34" charset="-122"/>
                <a:ea typeface="微软雅黑" pitchFamily="34" charset="-122"/>
              </a:rPr>
              <a:t>按照</a:t>
            </a:r>
            <a:r>
              <a:rPr lang="zh-CN" altLang="en-US" sz="2400" dirty="0" smtClean="0">
                <a:latin typeface="微软雅黑" pitchFamily="34" charset="-122"/>
                <a:ea typeface="微软雅黑" pitchFamily="34" charset="-122"/>
              </a:rPr>
              <a:t>先</a:t>
            </a:r>
            <a:r>
              <a:rPr lang="zh-CN" altLang="en-US" sz="2400" dirty="0" smtClean="0">
                <a:latin typeface="微软雅黑" pitchFamily="34" charset="-122"/>
                <a:ea typeface="微软雅黑" pitchFamily="34" charset="-122"/>
              </a:rPr>
              <a:t>定义后执行的顺序依次调用</a:t>
            </a:r>
            <a:r>
              <a:rPr lang="en-US" altLang="zh-CN" sz="2400" dirty="0" smtClean="0">
                <a:latin typeface="微软雅黑" pitchFamily="34" charset="-122"/>
                <a:ea typeface="微软雅黑" pitchFamily="34" charset="-122"/>
              </a:rPr>
              <a:t>defer</a:t>
            </a:r>
            <a:r>
              <a:rPr lang="zh-CN" altLang="en-US" sz="2400" dirty="0" smtClean="0">
                <a:latin typeface="微软雅黑" pitchFamily="34" charset="-122"/>
                <a:ea typeface="微软雅黑" pitchFamily="34" charset="-122"/>
              </a:rPr>
              <a:t>。不要为什么，</a:t>
            </a:r>
            <a:r>
              <a:rPr lang="en-US" altLang="zh-CN" sz="2400" dirty="0" err="1" smtClean="0">
                <a:latin typeface="微软雅黑" pitchFamily="34" charset="-122"/>
                <a:ea typeface="微软雅黑" pitchFamily="34" charset="-122"/>
              </a:rPr>
              <a:t>golang</a:t>
            </a:r>
            <a:r>
              <a:rPr lang="zh-CN" altLang="en-US" sz="2400" dirty="0" smtClean="0">
                <a:latin typeface="微软雅黑" pitchFamily="34" charset="-122"/>
                <a:ea typeface="微软雅黑" pitchFamily="34" charset="-122"/>
              </a:rPr>
              <a:t>就是这么定义的。我们用下面的代码加深记忆和理解</a:t>
            </a:r>
            <a:r>
              <a:rPr lang="en-US" altLang="zh-CN" sz="2400" dirty="0" smtClean="0">
                <a:latin typeface="微软雅黑" pitchFamily="34" charset="-122"/>
                <a:ea typeface="微软雅黑" pitchFamily="34" charset="-122"/>
              </a:rPr>
              <a:t>:</a:t>
            </a:r>
            <a:endParaRPr lang="zh-CN" altLang="en-US" sz="2400" dirty="0">
              <a:latin typeface="微软雅黑" pitchFamily="34" charset="-122"/>
              <a:ea typeface="微软雅黑" pitchFamily="34" charset="-122"/>
            </a:endParaRPr>
          </a:p>
        </p:txBody>
      </p:sp>
      <p:sp>
        <p:nvSpPr>
          <p:cNvPr id="9" name="内容占位符 2"/>
          <p:cNvSpPr txBox="1">
            <a:spLocks/>
          </p:cNvSpPr>
          <p:nvPr/>
        </p:nvSpPr>
        <p:spPr>
          <a:xfrm>
            <a:off x="571459" y="2830507"/>
            <a:ext cx="4000528" cy="3000396"/>
          </a:xfrm>
          <a:prstGeom prst="rect">
            <a:avLst/>
          </a:prstGeom>
        </p:spPr>
        <p:txBody>
          <a:bodyPr/>
          <a:lstStyle/>
          <a:p>
            <a:pPr>
              <a:lnSpc>
                <a:spcPct val="150000"/>
              </a:lnSpc>
            </a:pPr>
            <a:endParaRPr lang="zh-CN" altLang="en-US" sz="2400" dirty="0">
              <a:latin typeface="微软雅黑" pitchFamily="34" charset="-122"/>
              <a:ea typeface="微软雅黑" pitchFamily="34" charset="-122"/>
            </a:endParaRPr>
          </a:p>
        </p:txBody>
      </p:sp>
      <p:sp>
        <p:nvSpPr>
          <p:cNvPr id="10" name="内容占位符 2"/>
          <p:cNvSpPr txBox="1">
            <a:spLocks/>
          </p:cNvSpPr>
          <p:nvPr/>
        </p:nvSpPr>
        <p:spPr>
          <a:xfrm>
            <a:off x="7143755" y="4330705"/>
            <a:ext cx="4000528" cy="1214446"/>
          </a:xfrm>
          <a:prstGeom prst="rect">
            <a:avLst/>
          </a:prstGeom>
        </p:spPr>
        <p:txBody>
          <a:bodyPr/>
          <a:lstStyle/>
          <a:p>
            <a:pPr>
              <a:lnSpc>
                <a:spcPct val="150000"/>
              </a:lnSpc>
            </a:pPr>
            <a:r>
              <a:rPr lang="zh-CN" altLang="en-US" sz="2400" dirty="0" smtClean="0">
                <a:latin typeface="微软雅黑" pitchFamily="34" charset="-122"/>
                <a:ea typeface="微软雅黑" pitchFamily="34" charset="-122"/>
              </a:rPr>
              <a:t>我们可以看到依次输出了</a:t>
            </a:r>
            <a:r>
              <a:rPr lang="en-US" altLang="zh-CN" sz="2400" dirty="0" smtClean="0">
                <a:latin typeface="微软雅黑" pitchFamily="34" charset="-122"/>
                <a:ea typeface="微软雅黑" pitchFamily="34" charset="-122"/>
              </a:rPr>
              <a:t>3210.</a:t>
            </a:r>
            <a:endParaRPr lang="zh-CN" altLang="en-US" sz="2400" dirty="0">
              <a:latin typeface="微软雅黑" pitchFamily="34" charset="-122"/>
              <a:ea typeface="微软雅黑" pitchFamily="34" charset="-122"/>
            </a:endParaRPr>
          </a:p>
        </p:txBody>
      </p:sp>
      <p:pic>
        <p:nvPicPr>
          <p:cNvPr id="2050" name="Picture 2"/>
          <p:cNvPicPr>
            <a:picLocks noChangeAspect="1" noChangeArrowheads="1"/>
          </p:cNvPicPr>
          <p:nvPr/>
        </p:nvPicPr>
        <p:blipFill>
          <a:blip r:embed="rId2"/>
          <a:srcRect/>
          <a:stretch>
            <a:fillRect/>
          </a:stretch>
        </p:blipFill>
        <p:spPr bwMode="auto">
          <a:xfrm>
            <a:off x="928650" y="2759069"/>
            <a:ext cx="3643338" cy="1695450"/>
          </a:xfrm>
          <a:prstGeom prst="rect">
            <a:avLst/>
          </a:prstGeom>
          <a:noFill/>
          <a:ln w="9525">
            <a:noFill/>
            <a:miter lim="800000"/>
            <a:headEnd/>
            <a:tailEnd/>
          </a:ln>
          <a:effectLst/>
        </p:spPr>
      </p:pic>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7" presetClass="entr" presetSubtype="0" fill="hold" grpId="0" nodeType="clickEffect">
                                  <p:stCondLst>
                                    <p:cond delay="0"/>
                                  </p:stCondLst>
                                  <p:iterate type="lt">
                                    <p:tmPct val="50000"/>
                                  </p:iterate>
                                  <p:childTnLst>
                                    <p:set>
                                      <p:cBhvr>
                                        <p:cTn id="14" dur="1" fill="hold">
                                          <p:stCondLst>
                                            <p:cond delay="0"/>
                                          </p:stCondLst>
                                        </p:cTn>
                                        <p:tgtEl>
                                          <p:spTgt spid="8"/>
                                        </p:tgtEl>
                                        <p:attrNameLst>
                                          <p:attrName>style.visibility</p:attrName>
                                        </p:attrNameLst>
                                      </p:cBhvr>
                                      <p:to>
                                        <p:strVal val="visible"/>
                                      </p:to>
                                    </p:set>
                                    <p:anim calcmode="discrete" valueType="clr">
                                      <p:cBhvr override="childStyle">
                                        <p:cTn id="15" dur="80"/>
                                        <p:tgtEl>
                                          <p:spTgt spid="8"/>
                                        </p:tgtEl>
                                        <p:attrNameLst>
                                          <p:attrName>style.color</p:attrName>
                                        </p:attrNameLst>
                                      </p:cBhvr>
                                      <p:tavLst>
                                        <p:tav tm="0">
                                          <p:val>
                                            <p:clrVal>
                                              <a:schemeClr val="accent2"/>
                                            </p:clrVal>
                                          </p:val>
                                        </p:tav>
                                        <p:tav tm="50000">
                                          <p:val>
                                            <p:clrVal>
                                              <a:schemeClr val="hlink"/>
                                            </p:clrVal>
                                          </p:val>
                                        </p:tav>
                                      </p:tavLst>
                                    </p:anim>
                                    <p:anim calcmode="discrete" valueType="clr">
                                      <p:cBhvr>
                                        <p:cTn id="16" dur="80"/>
                                        <p:tgtEl>
                                          <p:spTgt spid="8"/>
                                        </p:tgtEl>
                                        <p:attrNameLst>
                                          <p:attrName>fillcolor</p:attrName>
                                        </p:attrNameLst>
                                      </p:cBhvr>
                                      <p:tavLst>
                                        <p:tav tm="0">
                                          <p:val>
                                            <p:clrVal>
                                              <a:schemeClr val="accent2"/>
                                            </p:clrVal>
                                          </p:val>
                                        </p:tav>
                                        <p:tav tm="50000">
                                          <p:val>
                                            <p:clrVal>
                                              <a:schemeClr val="hlink"/>
                                            </p:clrVal>
                                          </p:val>
                                        </p:tav>
                                      </p:tavLst>
                                    </p:anim>
                                    <p:set>
                                      <p:cBhvr>
                                        <p:cTn id="17" dur="80"/>
                                        <p:tgtEl>
                                          <p:spTgt spid="8"/>
                                        </p:tgtEl>
                                        <p:attrNameLst>
                                          <p:attrName>fill.type</p:attrName>
                                        </p:attrNameLst>
                                      </p:cBhvr>
                                      <p:to>
                                        <p:strVal val="solid"/>
                                      </p:to>
                                    </p:set>
                                  </p:childTnLst>
                                </p:cTn>
                              </p:par>
                            </p:childTnLst>
                          </p:cTn>
                        </p:par>
                      </p:childTnLst>
                    </p:cTn>
                  </p:par>
                  <p:par>
                    <p:cTn id="18" fill="hold">
                      <p:stCondLst>
                        <p:cond delay="indefinite"/>
                      </p:stCondLst>
                      <p:childTnLst>
                        <p:par>
                          <p:cTn id="19" fill="hold">
                            <p:stCondLst>
                              <p:cond delay="0"/>
                            </p:stCondLst>
                            <p:childTnLst>
                              <p:par>
                                <p:cTn id="20" presetID="43" presetClass="entr" presetSubtype="0" fill="hold" grpId="0" nodeType="clickEffect" nodePh="1">
                                  <p:stCondLst>
                                    <p:cond delay="0"/>
                                  </p:stCondLst>
                                  <p:endCondLst>
                                    <p:cond evt="begin" delay="0">
                                      <p:tn val="20"/>
                                    </p:cond>
                                  </p:endCondLst>
                                  <p:childTnLst>
                                    <p:set>
                                      <p:cBhvr>
                                        <p:cTn id="21" dur="1" fill="hold">
                                          <p:stCondLst>
                                            <p:cond delay="0"/>
                                          </p:stCondLst>
                                        </p:cTn>
                                        <p:tgtEl>
                                          <p:spTgt spid="9"/>
                                        </p:tgtEl>
                                        <p:attrNameLst>
                                          <p:attrName>style.visibility</p:attrName>
                                        </p:attrNameLst>
                                      </p:cBhvr>
                                      <p:to>
                                        <p:strVal val="visible"/>
                                      </p:to>
                                    </p:set>
                                    <p:animEffect transition="in" filter="fade">
                                      <p:cBhvr>
                                        <p:cTn id="22" dur="100"/>
                                        <p:tgtEl>
                                          <p:spTgt spid="9"/>
                                        </p:tgtEl>
                                      </p:cBhvr>
                                    </p:animEffect>
                                    <p:anim calcmode="lin" valueType="num">
                                      <p:cBhvr>
                                        <p:cTn id="23" dur="400" fill="hold"/>
                                        <p:tgtEl>
                                          <p:spTgt spid="9"/>
                                        </p:tgtEl>
                                        <p:attrNameLst>
                                          <p:attrName>ppt_x</p:attrName>
                                        </p:attrNameLst>
                                      </p:cBhvr>
                                      <p:tavLst>
                                        <p:tav tm="0">
                                          <p:val>
                                            <p:strVal val="#ppt_x"/>
                                          </p:val>
                                        </p:tav>
                                        <p:tav tm="100000">
                                          <p:val>
                                            <p:strVal val="#ppt_x"/>
                                          </p:val>
                                        </p:tav>
                                      </p:tavLst>
                                    </p:anim>
                                    <p:anim calcmode="lin" valueType="num">
                                      <p:cBhvr>
                                        <p:cTn id="24" dur="400" fill="hold"/>
                                        <p:tgtEl>
                                          <p:spTgt spid="9"/>
                                        </p:tgtEl>
                                        <p:attrNameLst>
                                          <p:attrName>ppt_y</p:attrName>
                                        </p:attrNameLst>
                                      </p:cBhvr>
                                      <p:tavLst>
                                        <p:tav tm="0">
                                          <p:val>
                                            <p:strVal val="#ppt_y+0.31"/>
                                          </p:val>
                                        </p:tav>
                                        <p:tav tm="100000">
                                          <p:val>
                                            <p:strVal val="#ppt_y+0.31"/>
                                          </p:val>
                                        </p:tav>
                                      </p:tavLst>
                                    </p:anim>
                                    <p:anim calcmode="lin" valueType="num">
                                      <p:cBhvr>
                                        <p:cTn id="25" dur="600" decel="50000" fill="hold">
                                          <p:stCondLst>
                                            <p:cond delay="400"/>
                                          </p:stCondLst>
                                        </p:cTn>
                                        <p:tgtEl>
                                          <p:spTgt spid="9"/>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26" dur="600" decel="50000" fill="hold">
                                          <p:stCondLst>
                                            <p:cond delay="400"/>
                                          </p:stCondLst>
                                        </p:cTn>
                                        <p:tgtEl>
                                          <p:spTgt spid="9"/>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par>
                    <p:cTn id="27" fill="hold">
                      <p:stCondLst>
                        <p:cond delay="indefinite"/>
                      </p:stCondLst>
                      <p:childTnLst>
                        <p:par>
                          <p:cTn id="28" fill="hold">
                            <p:stCondLst>
                              <p:cond delay="0"/>
                            </p:stCondLst>
                            <p:childTnLst>
                              <p:par>
                                <p:cTn id="29" presetID="47" presetClass="entr" presetSubtype="0" fill="hold" grpId="0" nodeType="clickEffect">
                                  <p:stCondLst>
                                    <p:cond delay="0"/>
                                  </p:stCondLst>
                                  <p:childTnLst>
                                    <p:set>
                                      <p:cBhvr>
                                        <p:cTn id="30" dur="1" fill="hold">
                                          <p:stCondLst>
                                            <p:cond delay="0"/>
                                          </p:stCondLst>
                                        </p:cTn>
                                        <p:tgtEl>
                                          <p:spTgt spid="10"/>
                                        </p:tgtEl>
                                        <p:attrNameLst>
                                          <p:attrName>style.visibility</p:attrName>
                                        </p:attrNameLst>
                                      </p:cBhvr>
                                      <p:to>
                                        <p:strVal val="visible"/>
                                      </p:to>
                                    </p:set>
                                    <p:animEffect transition="in" filter="fade">
                                      <p:cBhvr>
                                        <p:cTn id="31" dur="1000"/>
                                        <p:tgtEl>
                                          <p:spTgt spid="10"/>
                                        </p:tgtEl>
                                      </p:cBhvr>
                                    </p:animEffect>
                                    <p:anim calcmode="lin" valueType="num">
                                      <p:cBhvr>
                                        <p:cTn id="32" dur="1000" fill="hold"/>
                                        <p:tgtEl>
                                          <p:spTgt spid="10"/>
                                        </p:tgtEl>
                                        <p:attrNameLst>
                                          <p:attrName>ppt_x</p:attrName>
                                        </p:attrNameLst>
                                      </p:cBhvr>
                                      <p:tavLst>
                                        <p:tav tm="0">
                                          <p:val>
                                            <p:strVal val="#ppt_x"/>
                                          </p:val>
                                        </p:tav>
                                        <p:tav tm="100000">
                                          <p:val>
                                            <p:strVal val="#ppt_x"/>
                                          </p:val>
                                        </p:tav>
                                      </p:tavLst>
                                    </p:anim>
                                    <p:anim calcmode="lin" valueType="num">
                                      <p:cBhvr>
                                        <p:cTn id="33" dur="1000" fill="hold"/>
                                        <p:tgtEl>
                                          <p:spTgt spid="10"/>
                                        </p:tgtEl>
                                        <p:attrNameLst>
                                          <p:attrName>ppt_y</p:attrName>
                                        </p:attrNameLst>
                                      </p:cBhvr>
                                      <p:tavLst>
                                        <p:tav tm="0">
                                          <p:val>
                                            <p:strVal val="#ppt_y-.1"/>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2"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23</a:t>
            </a:r>
            <a:endParaRPr lang="en-US" altLang="zh-CN" sz="2800" dirty="0">
              <a:latin typeface="微软雅黑" pitchFamily="34" charset="-122"/>
              <a:ea typeface="微软雅黑" pitchFamily="34" charset="-122"/>
            </a:endParaRPr>
          </a:p>
        </p:txBody>
      </p:sp>
      <p:sp>
        <p:nvSpPr>
          <p:cNvPr id="13" name="文本框 66"/>
          <p:cNvSpPr txBox="1"/>
          <p:nvPr/>
        </p:nvSpPr>
        <p:spPr>
          <a:xfrm>
            <a:off x="1402303" y="241629"/>
            <a:ext cx="10742111" cy="480131"/>
          </a:xfrm>
          <a:prstGeom prst="rect">
            <a:avLst/>
          </a:prstGeom>
          <a:noFill/>
        </p:spPr>
        <p:txBody>
          <a:bodyPr wrap="square" rtlCol="0">
            <a:spAutoFit/>
          </a:bodyPr>
          <a:lstStyle/>
          <a:p>
            <a:pPr lvl="0" defTabSz="964326" fontAlgn="auto">
              <a:lnSpc>
                <a:spcPct val="90000"/>
              </a:lnSpc>
              <a:spcAft>
                <a:spcPts val="0"/>
              </a:spcAft>
              <a:defRPr/>
            </a:pPr>
            <a:r>
              <a:rPr lang="en-US" altLang="zh-CN" sz="2800" dirty="0" smtClean="0">
                <a:latin typeface="微软雅黑" pitchFamily="34" charset="-122"/>
                <a:ea typeface="微软雅黑" pitchFamily="34" charset="-122"/>
              </a:rPr>
              <a:t>Go defer</a:t>
            </a:r>
            <a:r>
              <a:rPr lang="zh-CN" altLang="en-US" sz="2800" b="1" dirty="0" smtClean="0">
                <a:latin typeface="微软雅黑" pitchFamily="34" charset="-122"/>
                <a:ea typeface="微软雅黑" pitchFamily="34" charset="-122"/>
              </a:rPr>
              <a:t>规则三 ：</a:t>
            </a:r>
            <a:r>
              <a:rPr lang="en-US" altLang="zh-CN" sz="2800" b="1" dirty="0" smtClean="0">
                <a:latin typeface="微软雅黑" pitchFamily="34" charset="-122"/>
                <a:ea typeface="微软雅黑" pitchFamily="34" charset="-122"/>
              </a:rPr>
              <a:t>defer</a:t>
            </a:r>
            <a:r>
              <a:rPr lang="zh-CN" altLang="en-US" sz="2800" b="1" dirty="0" smtClean="0">
                <a:latin typeface="微软雅黑" pitchFamily="34" charset="-122"/>
                <a:ea typeface="微软雅黑" pitchFamily="34" charset="-122"/>
              </a:rPr>
              <a:t>可以读取有名返回值</a:t>
            </a:r>
            <a:endParaRPr lang="zh-CN" altLang="en-US" sz="2800" dirty="0">
              <a:latin typeface="微软雅黑" pitchFamily="34" charset="-122"/>
              <a:ea typeface="微软雅黑" pitchFamily="34" charset="-122"/>
            </a:endParaRPr>
          </a:p>
        </p:txBody>
      </p:sp>
      <p:grpSp>
        <p:nvGrpSpPr>
          <p:cNvPr id="2" name="组合 22"/>
          <p:cNvGrpSpPr/>
          <p:nvPr/>
        </p:nvGrpSpPr>
        <p:grpSpPr>
          <a:xfrm rot="17100000">
            <a:off x="175953" y="261388"/>
            <a:ext cx="481872" cy="469661"/>
            <a:chOff x="1032060" y="5022216"/>
            <a:chExt cx="753746" cy="734645"/>
          </a:xfrm>
        </p:grpSpPr>
        <p:sp>
          <p:nvSpPr>
            <p:cNvPr id="15" name="等腰三角形 14"/>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 name="等腰三角形 15"/>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500021" y="1258871"/>
            <a:ext cx="7215238" cy="1357322"/>
          </a:xfrm>
          <a:prstGeom prst="rect">
            <a:avLst/>
          </a:prstGeom>
        </p:spPr>
        <p:txBody>
          <a:bodyPr/>
          <a:lstStyle/>
          <a:p>
            <a:pPr>
              <a:lnSpc>
                <a:spcPct val="150000"/>
              </a:lnSpc>
            </a:pPr>
            <a:endParaRPr lang="en-US" sz="2400" dirty="0" smtClean="0">
              <a:latin typeface="微软雅黑" pitchFamily="34" charset="-122"/>
              <a:ea typeface="微软雅黑" pitchFamily="34" charset="-122"/>
            </a:endParaRPr>
          </a:p>
        </p:txBody>
      </p:sp>
      <p:sp>
        <p:nvSpPr>
          <p:cNvPr id="9" name="内容占位符 2"/>
          <p:cNvSpPr txBox="1">
            <a:spLocks/>
          </p:cNvSpPr>
          <p:nvPr/>
        </p:nvSpPr>
        <p:spPr>
          <a:xfrm>
            <a:off x="357145" y="2830507"/>
            <a:ext cx="11572956" cy="3600000"/>
          </a:xfrm>
          <a:prstGeom prst="rect">
            <a:avLst/>
          </a:prstGeom>
        </p:spPr>
        <p:txBody>
          <a:bodyPr/>
          <a:lstStyle/>
          <a:p>
            <a:pPr>
              <a:lnSpc>
                <a:spcPct val="150000"/>
              </a:lnSpc>
            </a:pPr>
            <a:r>
              <a:rPr lang="zh-CN" altLang="en-US" sz="2400" dirty="0" smtClean="0">
                <a:latin typeface="微软雅黑" pitchFamily="34" charset="-122"/>
                <a:ea typeface="微软雅黑" pitchFamily="34" charset="-122"/>
              </a:rPr>
              <a:t>在开头的时候，我们说过</a:t>
            </a:r>
            <a:r>
              <a:rPr lang="en-US" altLang="zh-CN" sz="2400" dirty="0" smtClean="0">
                <a:latin typeface="微软雅黑" pitchFamily="34" charset="-122"/>
                <a:ea typeface="微软雅黑" pitchFamily="34" charset="-122"/>
              </a:rPr>
              <a:t>defer</a:t>
            </a:r>
            <a:r>
              <a:rPr lang="zh-CN" altLang="en-US" sz="2400" dirty="0" smtClean="0">
                <a:latin typeface="微软雅黑" pitchFamily="34" charset="-122"/>
                <a:ea typeface="微软雅黑" pitchFamily="34" charset="-122"/>
              </a:rPr>
              <a:t>是在</a:t>
            </a:r>
            <a:r>
              <a:rPr lang="en-US" altLang="zh-CN" sz="2400" dirty="0" smtClean="0">
                <a:latin typeface="微软雅黑" pitchFamily="34" charset="-122"/>
                <a:ea typeface="微软雅黑" pitchFamily="34" charset="-122"/>
              </a:rPr>
              <a:t>return</a:t>
            </a:r>
            <a:r>
              <a:rPr lang="zh-CN" altLang="en-US" sz="2400" dirty="0" smtClean="0">
                <a:latin typeface="微软雅黑" pitchFamily="34" charset="-122"/>
                <a:ea typeface="微软雅黑" pitchFamily="34" charset="-122"/>
              </a:rPr>
              <a:t>调用之后才执行的。 这里需要明确的是</a:t>
            </a:r>
            <a:r>
              <a:rPr lang="en-US" altLang="zh-CN" sz="2400" dirty="0" smtClean="0">
                <a:latin typeface="微软雅黑" pitchFamily="34" charset="-122"/>
                <a:ea typeface="微软雅黑" pitchFamily="34" charset="-122"/>
              </a:rPr>
              <a:t>defer</a:t>
            </a:r>
            <a:r>
              <a:rPr lang="zh-CN" altLang="en-US" sz="2400" dirty="0" smtClean="0">
                <a:latin typeface="微软雅黑" pitchFamily="34" charset="-122"/>
                <a:ea typeface="微软雅黑" pitchFamily="34" charset="-122"/>
              </a:rPr>
              <a:t>代码块的作用域仍然在函数之内，结合上面的函数也就是说，</a:t>
            </a:r>
            <a:r>
              <a:rPr lang="en-US" altLang="zh-CN" sz="2400" dirty="0" smtClean="0">
                <a:latin typeface="微软雅黑" pitchFamily="34" charset="-122"/>
                <a:ea typeface="微软雅黑" pitchFamily="34" charset="-122"/>
              </a:rPr>
              <a:t>defer</a:t>
            </a:r>
            <a:r>
              <a:rPr lang="zh-CN" altLang="en-US" sz="2400" dirty="0" smtClean="0">
                <a:latin typeface="微软雅黑" pitchFamily="34" charset="-122"/>
                <a:ea typeface="微软雅黑" pitchFamily="34" charset="-122"/>
              </a:rPr>
              <a:t>的作用域仍然在</a:t>
            </a:r>
            <a:r>
              <a:rPr lang="en-US" altLang="zh-CN" sz="2400" dirty="0" smtClean="0">
                <a:latin typeface="微软雅黑" pitchFamily="34" charset="-122"/>
                <a:ea typeface="微软雅黑" pitchFamily="34" charset="-122"/>
              </a:rPr>
              <a:t>c</a:t>
            </a:r>
            <a:r>
              <a:rPr lang="zh-CN" altLang="en-US" sz="2400" dirty="0" smtClean="0">
                <a:latin typeface="微软雅黑" pitchFamily="34" charset="-122"/>
                <a:ea typeface="微软雅黑" pitchFamily="34" charset="-122"/>
              </a:rPr>
              <a:t>函数之内。因此</a:t>
            </a:r>
            <a:r>
              <a:rPr lang="en-US" altLang="zh-CN" sz="2400" dirty="0" smtClean="0">
                <a:latin typeface="微软雅黑" pitchFamily="34" charset="-122"/>
                <a:ea typeface="微软雅黑" pitchFamily="34" charset="-122"/>
              </a:rPr>
              <a:t>defer</a:t>
            </a:r>
            <a:r>
              <a:rPr lang="zh-CN" altLang="en-US" sz="2400" dirty="0" smtClean="0">
                <a:latin typeface="微软雅黑" pitchFamily="34" charset="-122"/>
                <a:ea typeface="微软雅黑" pitchFamily="34" charset="-122"/>
              </a:rPr>
              <a:t>仍然可以读取</a:t>
            </a:r>
            <a:r>
              <a:rPr lang="en-US" altLang="zh-CN" sz="2400" dirty="0" smtClean="0">
                <a:latin typeface="微软雅黑" pitchFamily="34" charset="-122"/>
                <a:ea typeface="微软雅黑" pitchFamily="34" charset="-122"/>
              </a:rPr>
              <a:t>c</a:t>
            </a:r>
            <a:r>
              <a:rPr lang="zh-CN" altLang="en-US" sz="2400" dirty="0" smtClean="0">
                <a:latin typeface="微软雅黑" pitchFamily="34" charset="-122"/>
                <a:ea typeface="微软雅黑" pitchFamily="34" charset="-122"/>
              </a:rPr>
              <a:t>函数内的变量</a:t>
            </a:r>
            <a:r>
              <a:rPr lang="en-US" altLang="zh-CN" sz="2400" dirty="0" smtClean="0">
                <a:latin typeface="微软雅黑" pitchFamily="34" charset="-122"/>
                <a:ea typeface="微软雅黑" pitchFamily="34" charset="-122"/>
              </a:rPr>
              <a:t>(</a:t>
            </a:r>
            <a:r>
              <a:rPr lang="zh-CN" altLang="en-US" sz="2400" dirty="0" smtClean="0">
                <a:latin typeface="微软雅黑" pitchFamily="34" charset="-122"/>
                <a:ea typeface="微软雅黑" pitchFamily="34" charset="-122"/>
              </a:rPr>
              <a:t>如果无法读取函数内变量，那又如何进行变量清除呢</a:t>
            </a:r>
            <a:r>
              <a:rPr lang="en-US" altLang="zh-CN" sz="2400" dirty="0" smtClean="0">
                <a:latin typeface="微软雅黑" pitchFamily="34" charset="-122"/>
                <a:ea typeface="微软雅黑" pitchFamily="34" charset="-122"/>
              </a:rPr>
              <a:t>…)</a:t>
            </a:r>
            <a:r>
              <a:rPr lang="zh-CN" altLang="en-US" sz="2400" dirty="0" smtClean="0">
                <a:latin typeface="微软雅黑" pitchFamily="34" charset="-122"/>
                <a:ea typeface="微软雅黑" pitchFamily="34" charset="-122"/>
              </a:rPr>
              <a:t>。当执行</a:t>
            </a:r>
            <a:r>
              <a:rPr lang="en-US" altLang="zh-CN" sz="2400" dirty="0" smtClean="0">
                <a:latin typeface="微软雅黑" pitchFamily="34" charset="-122"/>
                <a:ea typeface="微软雅黑" pitchFamily="34" charset="-122"/>
              </a:rPr>
              <a:t>return 1 </a:t>
            </a:r>
            <a:r>
              <a:rPr lang="zh-CN" altLang="en-US" sz="2400" dirty="0" smtClean="0">
                <a:latin typeface="微软雅黑" pitchFamily="34" charset="-122"/>
                <a:ea typeface="微软雅黑" pitchFamily="34" charset="-122"/>
              </a:rPr>
              <a:t>之后，</a:t>
            </a:r>
            <a:r>
              <a:rPr lang="en-US" altLang="zh-CN" sz="2400" dirty="0" err="1" smtClean="0">
                <a:latin typeface="微软雅黑" pitchFamily="34" charset="-122"/>
                <a:ea typeface="微软雅黑" pitchFamily="34" charset="-122"/>
              </a:rPr>
              <a:t>i</a:t>
            </a:r>
            <a:r>
              <a:rPr lang="zh-CN" altLang="en-US" sz="2400" dirty="0" smtClean="0">
                <a:latin typeface="微软雅黑" pitchFamily="34" charset="-122"/>
                <a:ea typeface="微软雅黑" pitchFamily="34" charset="-122"/>
              </a:rPr>
              <a:t>的值就是</a:t>
            </a:r>
            <a:r>
              <a:rPr lang="en-US" altLang="zh-CN" sz="2400" dirty="0" smtClean="0">
                <a:latin typeface="微软雅黑" pitchFamily="34" charset="-122"/>
                <a:ea typeface="微软雅黑" pitchFamily="34" charset="-122"/>
              </a:rPr>
              <a:t>1. </a:t>
            </a:r>
            <a:r>
              <a:rPr lang="zh-CN" altLang="en-US" sz="2400" dirty="0" smtClean="0">
                <a:latin typeface="微软雅黑" pitchFamily="34" charset="-122"/>
                <a:ea typeface="微软雅黑" pitchFamily="34" charset="-122"/>
              </a:rPr>
              <a:t>此时此刻，</a:t>
            </a:r>
            <a:r>
              <a:rPr lang="en-US" altLang="zh-CN" sz="2400" dirty="0" smtClean="0">
                <a:latin typeface="微软雅黑" pitchFamily="34" charset="-122"/>
                <a:ea typeface="微软雅黑" pitchFamily="34" charset="-122"/>
              </a:rPr>
              <a:t>defer</a:t>
            </a:r>
            <a:r>
              <a:rPr lang="zh-CN" altLang="en-US" sz="2400" dirty="0" smtClean="0">
                <a:latin typeface="微软雅黑" pitchFamily="34" charset="-122"/>
                <a:ea typeface="微软雅黑" pitchFamily="34" charset="-122"/>
              </a:rPr>
              <a:t>代码块开始执行，对</a:t>
            </a:r>
            <a:r>
              <a:rPr lang="en-US" altLang="zh-CN" sz="2400" dirty="0" err="1" smtClean="0">
                <a:latin typeface="微软雅黑" pitchFamily="34" charset="-122"/>
                <a:ea typeface="微软雅黑" pitchFamily="34" charset="-122"/>
              </a:rPr>
              <a:t>i</a:t>
            </a:r>
            <a:r>
              <a:rPr lang="zh-CN" altLang="en-US" sz="2400" dirty="0" smtClean="0">
                <a:latin typeface="微软雅黑" pitchFamily="34" charset="-122"/>
                <a:ea typeface="微软雅黑" pitchFamily="34" charset="-122"/>
              </a:rPr>
              <a:t>进行自增操作。 因此输出</a:t>
            </a:r>
            <a:r>
              <a:rPr lang="en-US" altLang="zh-CN" sz="2400" dirty="0" smtClean="0">
                <a:latin typeface="微软雅黑" pitchFamily="34" charset="-122"/>
                <a:ea typeface="微软雅黑" pitchFamily="34" charset="-122"/>
              </a:rPr>
              <a:t>2.</a:t>
            </a:r>
            <a:endParaRPr lang="zh-CN" altLang="en-US" sz="2400" dirty="0">
              <a:latin typeface="微软雅黑" pitchFamily="34" charset="-122"/>
              <a:ea typeface="微软雅黑" pitchFamily="34" charset="-122"/>
            </a:endParaRPr>
          </a:p>
        </p:txBody>
      </p:sp>
      <p:sp>
        <p:nvSpPr>
          <p:cNvPr id="10" name="内容占位符 2"/>
          <p:cNvSpPr txBox="1">
            <a:spLocks/>
          </p:cNvSpPr>
          <p:nvPr/>
        </p:nvSpPr>
        <p:spPr>
          <a:xfrm>
            <a:off x="9001143" y="1830375"/>
            <a:ext cx="2286016" cy="714380"/>
          </a:xfrm>
          <a:prstGeom prst="rect">
            <a:avLst/>
          </a:prstGeom>
        </p:spPr>
        <p:txBody>
          <a:bodyPr/>
          <a:lstStyle/>
          <a:p>
            <a:pPr>
              <a:lnSpc>
                <a:spcPct val="150000"/>
              </a:lnSpc>
            </a:pPr>
            <a:r>
              <a:rPr lang="zh-CN" altLang="en-US" sz="2400" dirty="0" smtClean="0">
                <a:latin typeface="微软雅黑" pitchFamily="34" charset="-122"/>
                <a:ea typeface="微软雅黑" pitchFamily="34" charset="-122"/>
              </a:rPr>
              <a:t>输出结果是</a:t>
            </a:r>
            <a:r>
              <a:rPr lang="en-US" altLang="zh-CN" sz="2400" dirty="0" smtClean="0">
                <a:latin typeface="微软雅黑" pitchFamily="34" charset="-122"/>
                <a:ea typeface="微软雅黑" pitchFamily="34" charset="-122"/>
              </a:rPr>
              <a:t>2.</a:t>
            </a:r>
            <a:endParaRPr lang="zh-CN" altLang="en-US" sz="2400" dirty="0">
              <a:latin typeface="微软雅黑" pitchFamily="34" charset="-122"/>
              <a:ea typeface="微软雅黑" pitchFamily="34" charset="-122"/>
            </a:endParaRPr>
          </a:p>
        </p:txBody>
      </p:sp>
      <p:pic>
        <p:nvPicPr>
          <p:cNvPr id="3074" name="Picture 2"/>
          <p:cNvPicPr>
            <a:picLocks noChangeAspect="1" noChangeArrowheads="1"/>
          </p:cNvPicPr>
          <p:nvPr/>
        </p:nvPicPr>
        <p:blipFill>
          <a:blip r:embed="rId2"/>
          <a:srcRect/>
          <a:stretch>
            <a:fillRect/>
          </a:stretch>
        </p:blipFill>
        <p:spPr bwMode="auto">
          <a:xfrm>
            <a:off x="714335" y="1115995"/>
            <a:ext cx="3457575" cy="1657350"/>
          </a:xfrm>
          <a:prstGeom prst="rect">
            <a:avLst/>
          </a:prstGeom>
          <a:noFill/>
          <a:ln w="9525">
            <a:noFill/>
            <a:miter lim="800000"/>
            <a:headEnd/>
            <a:tailEnd/>
          </a:ln>
          <a:effectLst/>
        </p:spPr>
      </p:pic>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6" presetClass="entr" presetSubtype="0" fill="hold" grpId="0" nodeType="clickEffect" nodePh="1">
                                  <p:stCondLst>
                                    <p:cond delay="0"/>
                                  </p:stCondLst>
                                  <p:endCondLst>
                                    <p:cond evt="begin" delay="0">
                                      <p:tn val="13"/>
                                    </p:cond>
                                  </p:endCondLst>
                                  <p:childTnLst>
                                    <p:set>
                                      <p:cBhvr>
                                        <p:cTn id="14" dur="1" fill="hold">
                                          <p:stCondLst>
                                            <p:cond delay="0"/>
                                          </p:stCondLst>
                                        </p:cTn>
                                        <p:tgtEl>
                                          <p:spTgt spid="8"/>
                                        </p:tgtEl>
                                        <p:attrNameLst>
                                          <p:attrName>style.visibility</p:attrName>
                                        </p:attrNameLst>
                                      </p:cBhvr>
                                      <p:to>
                                        <p:strVal val="visible"/>
                                      </p:to>
                                    </p:set>
                                    <p:animEffect transition="in" filter="wipe(down)">
                                      <p:cBhvr>
                                        <p:cTn id="15" dur="580">
                                          <p:stCondLst>
                                            <p:cond delay="0"/>
                                          </p:stCondLst>
                                        </p:cTn>
                                        <p:tgtEl>
                                          <p:spTgt spid="8"/>
                                        </p:tgtEl>
                                      </p:cBhvr>
                                    </p:animEffect>
                                    <p:anim calcmode="lin" valueType="num">
                                      <p:cBhvr>
                                        <p:cTn id="16" dur="1822" tmFilter="0,0; 0.14,0.36; 0.43,0.73; 0.71,0.91; 1.0,1.0">
                                          <p:stCondLst>
                                            <p:cond delay="0"/>
                                          </p:stCondLst>
                                        </p:cTn>
                                        <p:tgtEl>
                                          <p:spTgt spid="8"/>
                                        </p:tgtEl>
                                        <p:attrNameLst>
                                          <p:attrName>ppt_x</p:attrName>
                                        </p:attrNameLst>
                                      </p:cBhvr>
                                      <p:tavLst>
                                        <p:tav tm="0">
                                          <p:val>
                                            <p:strVal val="#ppt_x-0.25"/>
                                          </p:val>
                                        </p:tav>
                                        <p:tav tm="100000">
                                          <p:val>
                                            <p:strVal val="#ppt_x"/>
                                          </p:val>
                                        </p:tav>
                                      </p:tavLst>
                                    </p:anim>
                                    <p:anim calcmode="lin" valueType="num">
                                      <p:cBhvr>
                                        <p:cTn id="17" dur="664" tmFilter="0.0,0.0; 0.25,0.07; 0.50,0.2; 0.75,0.467; 1.0,1.0">
                                          <p:stCondLst>
                                            <p:cond delay="0"/>
                                          </p:stCondLst>
                                        </p:cTn>
                                        <p:tgtEl>
                                          <p:spTgt spid="8"/>
                                        </p:tgtEl>
                                        <p:attrNameLst>
                                          <p:attrName>ppt_y</p:attrName>
                                        </p:attrNameLst>
                                      </p:cBhvr>
                                      <p:tavLst>
                                        <p:tav tm="0" fmla="#ppt_y-sin(pi*$)/3">
                                          <p:val>
                                            <p:fltVal val="0.5"/>
                                          </p:val>
                                        </p:tav>
                                        <p:tav tm="100000">
                                          <p:val>
                                            <p:fltVal val="1"/>
                                          </p:val>
                                        </p:tav>
                                      </p:tavLst>
                                    </p:anim>
                                    <p:anim calcmode="lin" valueType="num">
                                      <p:cBhvr>
                                        <p:cTn id="18" dur="664" tmFilter="0, 0; 0.125,0.2665; 0.25,0.4; 0.375,0.465; 0.5,0.5;  0.625,0.535; 0.75,0.6; 0.875,0.7335; 1,1">
                                          <p:stCondLst>
                                            <p:cond delay="664"/>
                                          </p:stCondLst>
                                        </p:cTn>
                                        <p:tgtEl>
                                          <p:spTgt spid="8"/>
                                        </p:tgtEl>
                                        <p:attrNameLst>
                                          <p:attrName>ppt_y</p:attrName>
                                        </p:attrNameLst>
                                      </p:cBhvr>
                                      <p:tavLst>
                                        <p:tav tm="0" fmla="#ppt_y-sin(pi*$)/9">
                                          <p:val>
                                            <p:fltVal val="0"/>
                                          </p:val>
                                        </p:tav>
                                        <p:tav tm="100000">
                                          <p:val>
                                            <p:fltVal val="1"/>
                                          </p:val>
                                        </p:tav>
                                      </p:tavLst>
                                    </p:anim>
                                    <p:anim calcmode="lin" valueType="num">
                                      <p:cBhvr>
                                        <p:cTn id="19" dur="332" tmFilter="0, 0; 0.125,0.2665; 0.25,0.4; 0.375,0.465; 0.5,0.5;  0.625,0.535; 0.75,0.6; 0.875,0.7335; 1,1">
                                          <p:stCondLst>
                                            <p:cond delay="1324"/>
                                          </p:stCondLst>
                                        </p:cTn>
                                        <p:tgtEl>
                                          <p:spTgt spid="8"/>
                                        </p:tgtEl>
                                        <p:attrNameLst>
                                          <p:attrName>ppt_y</p:attrName>
                                        </p:attrNameLst>
                                      </p:cBhvr>
                                      <p:tavLst>
                                        <p:tav tm="0" fmla="#ppt_y-sin(pi*$)/27">
                                          <p:val>
                                            <p:fltVal val="0"/>
                                          </p:val>
                                        </p:tav>
                                        <p:tav tm="100000">
                                          <p:val>
                                            <p:fltVal val="1"/>
                                          </p:val>
                                        </p:tav>
                                      </p:tavLst>
                                    </p:anim>
                                    <p:anim calcmode="lin" valueType="num">
                                      <p:cBhvr>
                                        <p:cTn id="20" dur="164" tmFilter="0, 0; 0.125,0.2665; 0.25,0.4; 0.375,0.465; 0.5,0.5;  0.625,0.535; 0.75,0.6; 0.875,0.7335; 1,1">
                                          <p:stCondLst>
                                            <p:cond delay="1656"/>
                                          </p:stCondLst>
                                        </p:cTn>
                                        <p:tgtEl>
                                          <p:spTgt spid="8"/>
                                        </p:tgtEl>
                                        <p:attrNameLst>
                                          <p:attrName>ppt_y</p:attrName>
                                        </p:attrNameLst>
                                      </p:cBhvr>
                                      <p:tavLst>
                                        <p:tav tm="0" fmla="#ppt_y-sin(pi*$)/81">
                                          <p:val>
                                            <p:fltVal val="0"/>
                                          </p:val>
                                        </p:tav>
                                        <p:tav tm="100000">
                                          <p:val>
                                            <p:fltVal val="1"/>
                                          </p:val>
                                        </p:tav>
                                      </p:tavLst>
                                    </p:anim>
                                    <p:animScale>
                                      <p:cBhvr>
                                        <p:cTn id="21" dur="26">
                                          <p:stCondLst>
                                            <p:cond delay="650"/>
                                          </p:stCondLst>
                                        </p:cTn>
                                        <p:tgtEl>
                                          <p:spTgt spid="8"/>
                                        </p:tgtEl>
                                      </p:cBhvr>
                                      <p:to x="100000" y="60000"/>
                                    </p:animScale>
                                    <p:animScale>
                                      <p:cBhvr>
                                        <p:cTn id="22" dur="166" decel="50000">
                                          <p:stCondLst>
                                            <p:cond delay="676"/>
                                          </p:stCondLst>
                                        </p:cTn>
                                        <p:tgtEl>
                                          <p:spTgt spid="8"/>
                                        </p:tgtEl>
                                      </p:cBhvr>
                                      <p:to x="100000" y="100000"/>
                                    </p:animScale>
                                    <p:animScale>
                                      <p:cBhvr>
                                        <p:cTn id="23" dur="26">
                                          <p:stCondLst>
                                            <p:cond delay="1312"/>
                                          </p:stCondLst>
                                        </p:cTn>
                                        <p:tgtEl>
                                          <p:spTgt spid="8"/>
                                        </p:tgtEl>
                                      </p:cBhvr>
                                      <p:to x="100000" y="80000"/>
                                    </p:animScale>
                                    <p:animScale>
                                      <p:cBhvr>
                                        <p:cTn id="24" dur="166" decel="50000">
                                          <p:stCondLst>
                                            <p:cond delay="1338"/>
                                          </p:stCondLst>
                                        </p:cTn>
                                        <p:tgtEl>
                                          <p:spTgt spid="8"/>
                                        </p:tgtEl>
                                      </p:cBhvr>
                                      <p:to x="100000" y="100000"/>
                                    </p:animScale>
                                    <p:animScale>
                                      <p:cBhvr>
                                        <p:cTn id="25" dur="26">
                                          <p:stCondLst>
                                            <p:cond delay="1642"/>
                                          </p:stCondLst>
                                        </p:cTn>
                                        <p:tgtEl>
                                          <p:spTgt spid="8"/>
                                        </p:tgtEl>
                                      </p:cBhvr>
                                      <p:to x="100000" y="90000"/>
                                    </p:animScale>
                                    <p:animScale>
                                      <p:cBhvr>
                                        <p:cTn id="26" dur="166" decel="50000">
                                          <p:stCondLst>
                                            <p:cond delay="1668"/>
                                          </p:stCondLst>
                                        </p:cTn>
                                        <p:tgtEl>
                                          <p:spTgt spid="8"/>
                                        </p:tgtEl>
                                      </p:cBhvr>
                                      <p:to x="100000" y="100000"/>
                                    </p:animScale>
                                    <p:animScale>
                                      <p:cBhvr>
                                        <p:cTn id="27" dur="26">
                                          <p:stCondLst>
                                            <p:cond delay="1808"/>
                                          </p:stCondLst>
                                        </p:cTn>
                                        <p:tgtEl>
                                          <p:spTgt spid="8"/>
                                        </p:tgtEl>
                                      </p:cBhvr>
                                      <p:to x="100000" y="95000"/>
                                    </p:animScale>
                                    <p:animScale>
                                      <p:cBhvr>
                                        <p:cTn id="28" dur="166" decel="50000">
                                          <p:stCondLst>
                                            <p:cond delay="1834"/>
                                          </p:stCondLst>
                                        </p:cTn>
                                        <p:tgtEl>
                                          <p:spTgt spid="8"/>
                                        </p:tgtEl>
                                      </p:cBhvr>
                                      <p:to x="100000" y="100000"/>
                                    </p:animScale>
                                  </p:childTnLst>
                                </p:cTn>
                              </p:par>
                            </p:childTnLst>
                          </p:cTn>
                        </p:par>
                      </p:childTnLst>
                    </p:cTn>
                  </p:par>
                  <p:par>
                    <p:cTn id="29" fill="hold">
                      <p:stCondLst>
                        <p:cond delay="indefinite"/>
                      </p:stCondLst>
                      <p:childTnLst>
                        <p:par>
                          <p:cTn id="30" fill="hold">
                            <p:stCondLst>
                              <p:cond delay="0"/>
                            </p:stCondLst>
                            <p:childTnLst>
                              <p:par>
                                <p:cTn id="31" presetID="2" presetClass="entr" presetSubtype="4" fill="hold" grpId="0" nodeType="clickEffect">
                                  <p:stCondLst>
                                    <p:cond delay="0"/>
                                  </p:stCondLst>
                                  <p:childTnLst>
                                    <p:set>
                                      <p:cBhvr>
                                        <p:cTn id="32" dur="1" fill="hold">
                                          <p:stCondLst>
                                            <p:cond delay="0"/>
                                          </p:stCondLst>
                                        </p:cTn>
                                        <p:tgtEl>
                                          <p:spTgt spid="10"/>
                                        </p:tgtEl>
                                        <p:attrNameLst>
                                          <p:attrName>style.visibility</p:attrName>
                                        </p:attrNameLst>
                                      </p:cBhvr>
                                      <p:to>
                                        <p:strVal val="visible"/>
                                      </p:to>
                                    </p:set>
                                    <p:anim calcmode="lin" valueType="num">
                                      <p:cBhvr additive="base">
                                        <p:cTn id="33" dur="500" fill="hold"/>
                                        <p:tgtEl>
                                          <p:spTgt spid="10"/>
                                        </p:tgtEl>
                                        <p:attrNameLst>
                                          <p:attrName>ppt_x</p:attrName>
                                        </p:attrNameLst>
                                      </p:cBhvr>
                                      <p:tavLst>
                                        <p:tav tm="0">
                                          <p:val>
                                            <p:strVal val="#ppt_x"/>
                                          </p:val>
                                        </p:tav>
                                        <p:tav tm="100000">
                                          <p:val>
                                            <p:strVal val="#ppt_x"/>
                                          </p:val>
                                        </p:tav>
                                      </p:tavLst>
                                    </p:anim>
                                    <p:anim calcmode="lin" valueType="num">
                                      <p:cBhvr additive="base">
                                        <p:cTn id="34" dur="500" fill="hold"/>
                                        <p:tgtEl>
                                          <p:spTgt spid="10"/>
                                        </p:tgtEl>
                                        <p:attrNameLst>
                                          <p:attrName>ppt_y</p:attrName>
                                        </p:attrNameLst>
                                      </p:cBhvr>
                                      <p:tavLst>
                                        <p:tav tm="0">
                                          <p:val>
                                            <p:strVal val="1+#ppt_h/2"/>
                                          </p:val>
                                        </p:tav>
                                        <p:tav tm="100000">
                                          <p:val>
                                            <p:strVal val="#ppt_y"/>
                                          </p:val>
                                        </p:tav>
                                      </p:tavLst>
                                    </p:anim>
                                  </p:childTnLst>
                                </p:cTn>
                              </p:par>
                            </p:childTnLst>
                          </p:cTn>
                        </p:par>
                      </p:childTnLst>
                    </p:cTn>
                  </p:par>
                  <p:par>
                    <p:cTn id="35" fill="hold">
                      <p:stCondLst>
                        <p:cond delay="indefinite"/>
                      </p:stCondLst>
                      <p:childTnLst>
                        <p:par>
                          <p:cTn id="36" fill="hold">
                            <p:stCondLst>
                              <p:cond delay="0"/>
                            </p:stCondLst>
                            <p:childTnLst>
                              <p:par>
                                <p:cTn id="37" presetID="15" presetClass="entr" presetSubtype="0" fill="hold" grpId="0" nodeType="clickEffect">
                                  <p:stCondLst>
                                    <p:cond delay="0"/>
                                  </p:stCondLst>
                                  <p:childTnLst>
                                    <p:set>
                                      <p:cBhvr>
                                        <p:cTn id="38" dur="1" fill="hold">
                                          <p:stCondLst>
                                            <p:cond delay="0"/>
                                          </p:stCondLst>
                                        </p:cTn>
                                        <p:tgtEl>
                                          <p:spTgt spid="9"/>
                                        </p:tgtEl>
                                        <p:attrNameLst>
                                          <p:attrName>style.visibility</p:attrName>
                                        </p:attrNameLst>
                                      </p:cBhvr>
                                      <p:to>
                                        <p:strVal val="visible"/>
                                      </p:to>
                                    </p:set>
                                    <p:anim calcmode="lin" valueType="num">
                                      <p:cBhvr>
                                        <p:cTn id="39" dur="1000" fill="hold"/>
                                        <p:tgtEl>
                                          <p:spTgt spid="9"/>
                                        </p:tgtEl>
                                        <p:attrNameLst>
                                          <p:attrName>ppt_w</p:attrName>
                                        </p:attrNameLst>
                                      </p:cBhvr>
                                      <p:tavLst>
                                        <p:tav tm="0">
                                          <p:val>
                                            <p:fltVal val="0"/>
                                          </p:val>
                                        </p:tav>
                                        <p:tav tm="100000">
                                          <p:val>
                                            <p:strVal val="#ppt_w"/>
                                          </p:val>
                                        </p:tav>
                                      </p:tavLst>
                                    </p:anim>
                                    <p:anim calcmode="lin" valueType="num">
                                      <p:cBhvr>
                                        <p:cTn id="40" dur="1000" fill="hold"/>
                                        <p:tgtEl>
                                          <p:spTgt spid="9"/>
                                        </p:tgtEl>
                                        <p:attrNameLst>
                                          <p:attrName>ppt_h</p:attrName>
                                        </p:attrNameLst>
                                      </p:cBhvr>
                                      <p:tavLst>
                                        <p:tav tm="0">
                                          <p:val>
                                            <p:fltVal val="0"/>
                                          </p:val>
                                        </p:tav>
                                        <p:tav tm="100000">
                                          <p:val>
                                            <p:strVal val="#ppt_h"/>
                                          </p:val>
                                        </p:tav>
                                      </p:tavLst>
                                    </p:anim>
                                    <p:anim calcmode="lin" valueType="num">
                                      <p:cBhvr>
                                        <p:cTn id="41" dur="1000" fill="hold"/>
                                        <p:tgtEl>
                                          <p:spTgt spid="9"/>
                                        </p:tgtEl>
                                        <p:attrNameLst>
                                          <p:attrName>ppt_x</p:attrName>
                                        </p:attrNameLst>
                                      </p:cBhvr>
                                      <p:tavLst>
                                        <p:tav tm="0" fmla="#ppt_x+(cos(-2*pi*(1-$))*-#ppt_x-sin(-2*pi*(1-$))*(1-#ppt_y))*(1-$)">
                                          <p:val>
                                            <p:fltVal val="0"/>
                                          </p:val>
                                        </p:tav>
                                        <p:tav tm="100000">
                                          <p:val>
                                            <p:fltVal val="1"/>
                                          </p:val>
                                        </p:tav>
                                      </p:tavLst>
                                    </p:anim>
                                    <p:anim calcmode="lin" valueType="num">
                                      <p:cBhvr>
                                        <p:cTn id="42" dur="1000" fill="hold"/>
                                        <p:tgtEl>
                                          <p:spTgt spid="9"/>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p:bld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 name="矩形 10"/>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2" name="文本框 65"/>
          <p:cNvSpPr txBox="1"/>
          <p:nvPr/>
        </p:nvSpPr>
        <p:spPr>
          <a:xfrm>
            <a:off x="651109" y="254328"/>
            <a:ext cx="681725" cy="523220"/>
          </a:xfrm>
          <a:prstGeom prst="rect">
            <a:avLst/>
          </a:prstGeom>
          <a:noFill/>
        </p:spPr>
        <p:txBody>
          <a:bodyPr wrap="square" rtlCol="0">
            <a:spAutoFit/>
          </a:bodyPr>
          <a:lstStyle/>
          <a:p>
            <a:r>
              <a:rPr lang="en-US" altLang="zh-CN" sz="2800" dirty="0" smtClean="0">
                <a:latin typeface="微软雅黑" pitchFamily="34" charset="-122"/>
                <a:ea typeface="微软雅黑" pitchFamily="34" charset="-122"/>
              </a:rPr>
              <a:t>20</a:t>
            </a:r>
            <a:endParaRPr lang="en-US" altLang="zh-CN" sz="2800" dirty="0">
              <a:latin typeface="微软雅黑" pitchFamily="34" charset="-122"/>
              <a:ea typeface="微软雅黑" pitchFamily="34" charset="-122"/>
            </a:endParaRPr>
          </a:p>
        </p:txBody>
      </p:sp>
      <p:sp>
        <p:nvSpPr>
          <p:cNvPr id="13" name="文本框 66"/>
          <p:cNvSpPr txBox="1"/>
          <p:nvPr/>
        </p:nvSpPr>
        <p:spPr>
          <a:xfrm>
            <a:off x="1402304" y="241629"/>
            <a:ext cx="5136482" cy="480131"/>
          </a:xfrm>
          <a:prstGeom prst="rect">
            <a:avLst/>
          </a:prstGeom>
          <a:noFill/>
        </p:spPr>
        <p:txBody>
          <a:bodyPr wrap="square" rtlCol="0">
            <a:spAutoFit/>
          </a:bodyPr>
          <a:lstStyle/>
          <a:p>
            <a:pPr lvl="0" defTabSz="964326" fontAlgn="auto">
              <a:lnSpc>
                <a:spcPct val="90000"/>
              </a:lnSpc>
              <a:spcAft>
                <a:spcPts val="0"/>
              </a:spcAft>
              <a:defRPr/>
            </a:pPr>
            <a:r>
              <a:rPr lang="en-US" sz="2800" b="1" dirty="0" smtClean="0">
                <a:latin typeface="微软雅黑" pitchFamily="34" charset="-122"/>
                <a:ea typeface="微软雅黑" pitchFamily="34" charset="-122"/>
              </a:rPr>
              <a:t>Go </a:t>
            </a:r>
            <a:r>
              <a:rPr lang="zh-CN" altLang="en-US" sz="2800" b="1" dirty="0" smtClean="0">
                <a:latin typeface="微软雅黑" pitchFamily="34" charset="-122"/>
                <a:ea typeface="微软雅黑" pitchFamily="34" charset="-122"/>
              </a:rPr>
              <a:t>语言开发工具</a:t>
            </a:r>
            <a:endParaRPr lang="zh-CN" altLang="en-US" sz="2800" dirty="0">
              <a:latin typeface="微软雅黑" pitchFamily="34" charset="-122"/>
              <a:ea typeface="微软雅黑" pitchFamily="34" charset="-122"/>
            </a:endParaRPr>
          </a:p>
        </p:txBody>
      </p:sp>
      <p:grpSp>
        <p:nvGrpSpPr>
          <p:cNvPr id="2" name="组合 22"/>
          <p:cNvGrpSpPr/>
          <p:nvPr/>
        </p:nvGrpSpPr>
        <p:grpSpPr>
          <a:xfrm rot="17100000">
            <a:off x="175953" y="261388"/>
            <a:ext cx="481872" cy="469661"/>
            <a:chOff x="1032060" y="5022216"/>
            <a:chExt cx="753746" cy="734645"/>
          </a:xfrm>
        </p:grpSpPr>
        <p:sp>
          <p:nvSpPr>
            <p:cNvPr id="15" name="等腰三角形 14"/>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sp>
          <p:nvSpPr>
            <p:cNvPr id="16" name="等腰三角形 15"/>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latin typeface="微软雅黑" pitchFamily="34" charset="-122"/>
                <a:ea typeface="微软雅黑" pitchFamily="34" charset="-122"/>
              </a:endParaRPr>
            </a:p>
          </p:txBody>
        </p:sp>
      </p:grpSp>
      <p:sp>
        <p:nvSpPr>
          <p:cNvPr id="8" name="内容占位符 2"/>
          <p:cNvSpPr txBox="1">
            <a:spLocks/>
          </p:cNvSpPr>
          <p:nvPr/>
        </p:nvSpPr>
        <p:spPr>
          <a:xfrm>
            <a:off x="500021" y="1258871"/>
            <a:ext cx="8229600" cy="4525963"/>
          </a:xfrm>
          <a:prstGeom prst="rect">
            <a:avLst/>
          </a:prstGeom>
        </p:spPr>
        <p:txBody>
          <a:bodyPr/>
          <a:lstStyle/>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953"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1.vs code</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953"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2.goland</a:t>
            </a:r>
          </a:p>
          <a:p>
            <a:pPr marL="241082" marR="0" lvl="0" indent="-241082" algn="l" defTabSz="964326" rtl="0" eaLnBrk="1" fontAlgn="auto" latinLnBrk="0" hangingPunct="1">
              <a:lnSpc>
                <a:spcPct val="150000"/>
              </a:lnSpc>
              <a:spcBef>
                <a:spcPts val="1055"/>
              </a:spcBef>
              <a:spcAft>
                <a:spcPts val="0"/>
              </a:spcAft>
              <a:buClrTx/>
              <a:buSzTx/>
              <a:buFont typeface="Arial" panose="020B0604020202020204" pitchFamily="34" charset="0"/>
              <a:buChar char="•"/>
              <a:tabLst/>
              <a:defRPr/>
            </a:pPr>
            <a:r>
              <a:rPr kumimoji="0" lang="en-US" altLang="zh-CN" sz="2953"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3. </a:t>
            </a:r>
            <a:r>
              <a:rPr kumimoji="0" lang="en-US" altLang="zh-CN" sz="2953" b="0" i="0" u="none" strike="noStrike" kern="1200" cap="none" spc="0" normalizeH="0" baseline="0" noProof="0" dirty="0" err="1" smtClean="0">
                <a:ln>
                  <a:noFill/>
                </a:ln>
                <a:solidFill>
                  <a:schemeClr val="tx1"/>
                </a:solidFill>
                <a:effectLst/>
                <a:uLnTx/>
                <a:uFillTx/>
                <a:latin typeface="微软雅黑" pitchFamily="34" charset="-122"/>
                <a:ea typeface="微软雅黑" pitchFamily="34" charset="-122"/>
              </a:rPr>
              <a:t>intellij</a:t>
            </a:r>
            <a:r>
              <a:rPr kumimoji="0" lang="en-US" altLang="zh-CN" sz="2953" b="0" i="0" u="none" strike="noStrike" kern="1200" cap="none" spc="0" normalizeH="0" baseline="0" noProof="0" dirty="0" smtClean="0">
                <a:ln>
                  <a:noFill/>
                </a:ln>
                <a:solidFill>
                  <a:schemeClr val="tx1"/>
                </a:solidFill>
                <a:effectLst/>
                <a:uLnTx/>
                <a:uFillTx/>
                <a:latin typeface="微软雅黑" pitchFamily="34" charset="-122"/>
                <a:ea typeface="微软雅黑" pitchFamily="34" charset="-122"/>
              </a:rPr>
              <a:t> idea</a:t>
            </a:r>
            <a:endParaRPr kumimoji="0" lang="zh-CN" altLang="en-US" sz="2953" b="0" i="0" u="none" strike="noStrike" kern="1200" cap="none" spc="0" normalizeH="0" baseline="0" noProof="0" dirty="0">
              <a:ln>
                <a:noFill/>
              </a:ln>
              <a:solidFill>
                <a:schemeClr val="tx1"/>
              </a:solidFill>
              <a:effectLst/>
              <a:uLnTx/>
              <a:uFillTx/>
              <a:latin typeface="微软雅黑" pitchFamily="34" charset="-122"/>
              <a:ea typeface="微软雅黑" pitchFamily="34" charset="-122"/>
            </a:endParaRPr>
          </a:p>
        </p:txBody>
      </p:sp>
    </p:spTree>
  </p:cSld>
  <p:clrMapOvr>
    <a:masterClrMapping/>
  </p:clrMapOvr>
  <p:transition spd="med">
    <p:random/>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
                                        </p:tgtEl>
                                        <p:attrNameLst>
                                          <p:attrName>style.visibility</p:attrName>
                                        </p:attrNameLst>
                                      </p:cBhvr>
                                      <p:to>
                                        <p:strVal val="visible"/>
                                      </p:to>
                                    </p:set>
                                    <p:anim calcmode="lin" valueType="num">
                                      <p:cBhvr>
                                        <p:cTn id="7" dur="500" fill="hold"/>
                                        <p:tgtEl>
                                          <p:spTgt spid="2"/>
                                        </p:tgtEl>
                                        <p:attrNameLst>
                                          <p:attrName>ppt_w</p:attrName>
                                        </p:attrNameLst>
                                      </p:cBhvr>
                                      <p:tavLst>
                                        <p:tav tm="0">
                                          <p:val>
                                            <p:fltVal val="0"/>
                                          </p:val>
                                        </p:tav>
                                        <p:tav tm="100000">
                                          <p:val>
                                            <p:strVal val="#ppt_w"/>
                                          </p:val>
                                        </p:tav>
                                      </p:tavLst>
                                    </p:anim>
                                    <p:anim calcmode="lin" valueType="num">
                                      <p:cBhvr>
                                        <p:cTn id="8" dur="500" fill="hold"/>
                                        <p:tgtEl>
                                          <p:spTgt spid="2"/>
                                        </p:tgtEl>
                                        <p:attrNameLst>
                                          <p:attrName>ppt_h</p:attrName>
                                        </p:attrNameLst>
                                      </p:cBhvr>
                                      <p:tavLst>
                                        <p:tav tm="0">
                                          <p:val>
                                            <p:fltVal val="0"/>
                                          </p:val>
                                        </p:tav>
                                        <p:tav tm="100000">
                                          <p:val>
                                            <p:strVal val="#ppt_h"/>
                                          </p:val>
                                        </p:tav>
                                      </p:tavLst>
                                    </p:anim>
                                    <p:anim calcmode="lin" valueType="num">
                                      <p:cBhvr>
                                        <p:cTn id="9" dur="500" fill="hold"/>
                                        <p:tgtEl>
                                          <p:spTgt spid="2"/>
                                        </p:tgtEl>
                                        <p:attrNameLst>
                                          <p:attrName>style.rotation</p:attrName>
                                        </p:attrNameLst>
                                      </p:cBhvr>
                                      <p:tavLst>
                                        <p:tav tm="0">
                                          <p:val>
                                            <p:fltVal val="360"/>
                                          </p:val>
                                        </p:tav>
                                        <p:tav tm="100000">
                                          <p:val>
                                            <p:fltVal val="0"/>
                                          </p:val>
                                        </p:tav>
                                      </p:tavLst>
                                    </p:anim>
                                    <p:animEffect transition="in" filter="fade">
                                      <p:cBhvr>
                                        <p:cTn id="10" dur="500"/>
                                        <p:tgtEl>
                                          <p:spTgt spid="2"/>
                                        </p:tgtEl>
                                      </p:cBhvr>
                                    </p:animEffect>
                                  </p:childTnLst>
                                </p:cTn>
                              </p:par>
                            </p:childTnLst>
                          </p:cTn>
                        </p:par>
                      </p:childTnLst>
                    </p:cTn>
                  </p:par>
                  <p:par>
                    <p:cTn id="11" fill="hold">
                      <p:stCondLst>
                        <p:cond delay="indefinite"/>
                      </p:stCondLst>
                      <p:childTnLst>
                        <p:par>
                          <p:cTn id="12" fill="hold">
                            <p:stCondLst>
                              <p:cond delay="0"/>
                            </p:stCondLst>
                            <p:childTnLst>
                              <p:par>
                                <p:cTn id="13" presetID="23" presetClass="entr" presetSubtype="16" fill="hold" grpId="0" nodeType="clickEffect">
                                  <p:stCondLst>
                                    <p:cond delay="0"/>
                                  </p:stCondLst>
                                  <p:childTnLst>
                                    <p:set>
                                      <p:cBhvr>
                                        <p:cTn id="14" dur="1" fill="hold">
                                          <p:stCondLst>
                                            <p:cond delay="0"/>
                                          </p:stCondLst>
                                        </p:cTn>
                                        <p:tgtEl>
                                          <p:spTgt spid="8"/>
                                        </p:tgtEl>
                                        <p:attrNameLst>
                                          <p:attrName>style.visibility</p:attrName>
                                        </p:attrNameLst>
                                      </p:cBhvr>
                                      <p:to>
                                        <p:strVal val="visible"/>
                                      </p:to>
                                    </p:set>
                                    <p:anim calcmode="lin" valueType="num">
                                      <p:cBhvr>
                                        <p:cTn id="15" dur="500" fill="hold"/>
                                        <p:tgtEl>
                                          <p:spTgt spid="8"/>
                                        </p:tgtEl>
                                        <p:attrNameLst>
                                          <p:attrName>ppt_w</p:attrName>
                                        </p:attrNameLst>
                                      </p:cBhvr>
                                      <p:tavLst>
                                        <p:tav tm="0">
                                          <p:val>
                                            <p:fltVal val="0"/>
                                          </p:val>
                                        </p:tav>
                                        <p:tav tm="100000">
                                          <p:val>
                                            <p:strVal val="#ppt_w"/>
                                          </p:val>
                                        </p:tav>
                                      </p:tavLst>
                                    </p:anim>
                                    <p:anim calcmode="lin" valueType="num">
                                      <p:cBhvr>
                                        <p:cTn id="16" dur="500" fill="hold"/>
                                        <p:tgtEl>
                                          <p:spTgt spid="8"/>
                                        </p:tgtEl>
                                        <p:attrNameLst>
                                          <p:attrName>ppt_h</p:attrName>
                                        </p:attrNameLst>
                                      </p:cBhvr>
                                      <p:tavLst>
                                        <p:tav tm="0">
                                          <p:val>
                                            <p:fltVal val="0"/>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582458" y="1955325"/>
            <a:ext cx="9091710" cy="3322000"/>
            <a:chOff x="1582458" y="1955325"/>
            <a:chExt cx="9091710" cy="3322000"/>
          </a:xfrm>
        </p:grpSpPr>
        <p:sp>
          <p:nvSpPr>
            <p:cNvPr id="8" name="矩形 7"/>
            <p:cNvSpPr/>
            <p:nvPr/>
          </p:nvSpPr>
          <p:spPr>
            <a:xfrm>
              <a:off x="6205300" y="2748495"/>
              <a:ext cx="4468868" cy="830997"/>
            </a:xfrm>
            <a:prstGeom prst="rect">
              <a:avLst/>
            </a:prstGeom>
          </p:spPr>
          <p:txBody>
            <a:bodyPr wrap="square" lIns="0" tIns="0" rIns="0" bIns="0">
              <a:spAutoFit/>
            </a:bodyPr>
            <a:lstStyle/>
            <a:p>
              <a:pPr marL="400050" indent="-400050"/>
              <a:r>
                <a:rPr lang="en-US" altLang="zh-CN" sz="5400"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demo</a:t>
              </a:r>
            </a:p>
          </p:txBody>
        </p:sp>
        <p:sp>
          <p:nvSpPr>
            <p:cNvPr id="10" name="文本框 2"/>
            <p:cNvSpPr txBox="1">
              <a:spLocks noChangeArrowheads="1"/>
            </p:cNvSpPr>
            <p:nvPr>
              <p:custDataLst>
                <p:tags r:id="rId2"/>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05</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3"/>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4"/>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grpSp>
    </p:spTree>
    <p:custDataLst>
      <p:tags r:id="rId1"/>
    </p:custDataLst>
    <p:extLst>
      <p:ext uri="{BB962C8B-B14F-4D97-AF65-F5344CB8AC3E}">
        <p14:creationId xmlns:p14="http://schemas.microsoft.com/office/powerpoint/2010/main" xmlns="" val="9704624"/>
      </p:ext>
    </p:extLst>
  </p:cSld>
  <p:clrMapOvr>
    <a:masterClrMapping/>
  </p:clrMapOvr>
  <mc:AlternateContent xmlns:mc="http://schemas.openxmlformats.org/markup-compatibility/2006">
    <mc:Choice xmlns:p15="http://schemas.microsoft.com/office/powerpoint/2012/main" xmlns="" Requires="p15">
      <p:transition xmlns:p14="http://schemas.microsoft.com/office/powerpoint/2010/main" spd="slow" p14:dur="2000">
        <p15:prstTrans prst="wind"/>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9" presetClass="entr" presetSubtype="1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5000" fill="hold"/>
                                        <p:tgtEl>
                                          <p:spTgt spid="6"/>
                                        </p:tgtEl>
                                        <p:attrNameLst>
                                          <p:attrName>ppt_w</p:attrName>
                                        </p:attrNameLst>
                                      </p:cBhvr>
                                      <p:tavLst>
                                        <p:tav tm="0" fmla="#ppt_w*sin(2.5*pi*$)">
                                          <p:val>
                                            <p:fltVal val="0"/>
                                          </p:val>
                                        </p:tav>
                                        <p:tav tm="100000">
                                          <p:val>
                                            <p:fltVal val="1"/>
                                          </p:val>
                                        </p:tav>
                                      </p:tavLst>
                                    </p:anim>
                                    <p:anim calcmode="lin" valueType="num">
                                      <p:cBhvr>
                                        <p:cTn id="8" dur="5000" fill="hold"/>
                                        <p:tgtEl>
                                          <p:spTgt spid="6"/>
                                        </p:tgtEl>
                                        <p:attrNameLst>
                                          <p:attrName>ppt_h</p:attrName>
                                        </p:attrNameLst>
                                      </p:cBhvr>
                                      <p:tavLst>
                                        <p:tav tm="0">
                                          <p:val>
                                            <p:strVal val="#ppt_h"/>
                                          </p:val>
                                        </p:tav>
                                        <p:tav tm="100000">
                                          <p:val>
                                            <p:strVal val="#ppt_h"/>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Rectangle 5"/>
          <p:cNvSpPr>
            <a:spLocks noChangeArrowheads="1"/>
          </p:cNvSpPr>
          <p:nvPr/>
        </p:nvSpPr>
        <p:spPr bwMode="auto">
          <a:xfrm>
            <a:off x="354" y="-8929"/>
            <a:ext cx="12858044" cy="7239348"/>
          </a:xfrm>
          <a:prstGeom prst="rect">
            <a:avLst/>
          </a:prstGeom>
          <a:blipFill dpi="0" rotWithShape="1">
            <a:blip r:embed="rId3" cstate="print">
              <a:extLst>
                <a:ext uri="{28A0092B-C50C-407E-A947-70E740481C1C}">
                  <a14:useLocalDpi xmlns:a14="http://schemas.microsoft.com/office/drawing/2010/main" xmlns="" val="0"/>
                </a:ext>
              </a:extLst>
            </a:blip>
            <a:srcRect/>
            <a:stretch>
              <a:fillRect/>
            </a:stretch>
          </a:blipFill>
          <a:ln>
            <a:noFill/>
          </a:ln>
          <a:extLst/>
        </p:spPr>
        <p:txBody>
          <a:bodyPr vert="horz" wrap="square" lIns="128580" tIns="64290" rIns="128580" bIns="64290" numCol="1" anchor="t" anchorCtr="0" compatLnSpc="1">
            <a:prstTxWarp prst="textNoShape">
              <a:avLst/>
            </a:prstTxWarp>
          </a:bodyPr>
          <a:lstStyle/>
          <a:p>
            <a:endParaRPr lang="zh-CN" altLang="en-US"/>
          </a:p>
        </p:txBody>
      </p:sp>
      <p:sp>
        <p:nvSpPr>
          <p:cNvPr id="15" name="菱形 14"/>
          <p:cNvSpPr/>
          <p:nvPr/>
        </p:nvSpPr>
        <p:spPr>
          <a:xfrm>
            <a:off x="-4242538" y="-2940991"/>
            <a:ext cx="12835136" cy="12835136"/>
          </a:xfrm>
          <a:prstGeom prst="diamond">
            <a:avLst/>
          </a:prstGeom>
          <a:solidFill>
            <a:schemeClr val="accent1">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菱形 15"/>
          <p:cNvSpPr/>
          <p:nvPr/>
        </p:nvSpPr>
        <p:spPr>
          <a:xfrm>
            <a:off x="3028162" y="-8132117"/>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菱形 16"/>
          <p:cNvSpPr/>
          <p:nvPr/>
        </p:nvSpPr>
        <p:spPr>
          <a:xfrm>
            <a:off x="9073019" y="2759076"/>
            <a:ext cx="10377688" cy="10377688"/>
          </a:xfrm>
          <a:prstGeom prst="diamond">
            <a:avLst/>
          </a:prstGeom>
          <a:solidFill>
            <a:schemeClr val="accent3">
              <a:alpha val="6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菱形 18"/>
          <p:cNvSpPr/>
          <p:nvPr/>
        </p:nvSpPr>
        <p:spPr>
          <a:xfrm>
            <a:off x="-1785090" y="5298133"/>
            <a:ext cx="10377688" cy="10377688"/>
          </a:xfrm>
          <a:prstGeom prst="diamond">
            <a:avLst/>
          </a:prstGeom>
          <a:solidFill>
            <a:schemeClr val="accent2">
              <a:alpha val="89804"/>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TextBox 9"/>
          <p:cNvSpPr txBox="1"/>
          <p:nvPr/>
        </p:nvSpPr>
        <p:spPr>
          <a:xfrm>
            <a:off x="785773" y="2473317"/>
            <a:ext cx="4870116" cy="1200329"/>
          </a:xfrm>
          <a:prstGeom prst="rect">
            <a:avLst/>
          </a:prstGeom>
          <a:noFill/>
        </p:spPr>
        <p:txBody>
          <a:bodyPr wrap="none" rtlCol="0">
            <a:spAutoFit/>
          </a:bodyPr>
          <a:lstStyle/>
          <a:p>
            <a:r>
              <a:rPr lang="en-US" altLang="zh-CN" sz="7200" dirty="0">
                <a:solidFill>
                  <a:schemeClr val="bg1"/>
                </a:solidFill>
                <a:latin typeface="思源黑体 CN Medium" pitchFamily="34" charset="-122"/>
                <a:ea typeface="思源黑体 CN Medium" pitchFamily="34" charset="-122"/>
              </a:rPr>
              <a:t>THANKS</a:t>
            </a:r>
            <a:r>
              <a:rPr lang="zh-CN" altLang="en-US" sz="7200" dirty="0">
                <a:solidFill>
                  <a:schemeClr val="bg1"/>
                </a:solidFill>
                <a:latin typeface="思源黑体 CN Medium" pitchFamily="34" charset="-122"/>
                <a:ea typeface="思源黑体 CN Medium" pitchFamily="34" charset="-122"/>
              </a:rPr>
              <a:t>！</a:t>
            </a:r>
            <a:r>
              <a:rPr lang="zh-CN" altLang="en-US" sz="3600" dirty="0">
                <a:solidFill>
                  <a:schemeClr val="tx1">
                    <a:lumMod val="65000"/>
                    <a:lumOff val="35000"/>
                  </a:schemeClr>
                </a:solidFill>
                <a:latin typeface="思源黑体 CN Medium" pitchFamily="34" charset="-122"/>
                <a:ea typeface="思源黑体 CN Medium" pitchFamily="34" charset="-122"/>
              </a:rPr>
              <a:t> </a:t>
            </a:r>
          </a:p>
        </p:txBody>
      </p:sp>
    </p:spTree>
    <p:extLst>
      <p:ext uri="{BB962C8B-B14F-4D97-AF65-F5344CB8AC3E}">
        <p14:creationId xmlns:p14="http://schemas.microsoft.com/office/powerpoint/2010/main" xmlns="" val="3831259387"/>
      </p:ext>
    </p:extLst>
  </p:cSld>
  <p:clrMapOvr>
    <a:masterClrMapping/>
  </p:clrMapOvr>
  <mc:AlternateContent xmlns:mc="http://schemas.openxmlformats.org/markup-compatibility/2006">
    <mc:Choice xmlns:p14="http://schemas.microsoft.com/office/powerpoint/2010/main" xmlns="" Requires="p14">
      <p:transition spd="slow" p14:dur="1600">
        <p:blinds dir="vert"/>
      </p:transition>
    </mc:Choice>
    <mc:Fallback>
      <p:transition spd="slow">
        <p:blinds dir="vert"/>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5"/>
                                        </p:tgtEl>
                                        <p:attrNameLst>
                                          <p:attrName>style.visibility</p:attrName>
                                        </p:attrNameLst>
                                      </p:cBhvr>
                                      <p:to>
                                        <p:strVal val="visible"/>
                                      </p:to>
                                    </p:set>
                                    <p:animEffect transition="in" filter="fade">
                                      <p:cBhvr>
                                        <p:cTn id="7" dur="500"/>
                                        <p:tgtEl>
                                          <p:spTgt spid="5"/>
                                        </p:tgtEl>
                                      </p:cBhvr>
                                    </p:animEffect>
                                  </p:childTnLst>
                                </p:cTn>
                              </p:par>
                            </p:childTnLst>
                          </p:cTn>
                        </p:par>
                      </p:childTnLst>
                    </p:cTn>
                  </p:par>
                  <p:par>
                    <p:cTn id="8" fill="hold">
                      <p:stCondLst>
                        <p:cond delay="indefinite"/>
                      </p:stCondLst>
                      <p:childTnLst>
                        <p:par>
                          <p:cTn id="9" fill="hold">
                            <p:stCondLst>
                              <p:cond delay="0"/>
                            </p:stCondLst>
                            <p:childTnLst>
                              <p:par>
                                <p:cTn id="10" presetID="2" presetClass="entr" presetSubtype="8" fill="hold" grpId="0" nodeType="clickEffect">
                                  <p:stCondLst>
                                    <p:cond delay="0"/>
                                  </p:stCondLst>
                                  <p:childTnLst>
                                    <p:set>
                                      <p:cBhvr>
                                        <p:cTn id="11" dur="1" fill="hold">
                                          <p:stCondLst>
                                            <p:cond delay="0"/>
                                          </p:stCondLst>
                                        </p:cTn>
                                        <p:tgtEl>
                                          <p:spTgt spid="15"/>
                                        </p:tgtEl>
                                        <p:attrNameLst>
                                          <p:attrName>style.visibility</p:attrName>
                                        </p:attrNameLst>
                                      </p:cBhvr>
                                      <p:to>
                                        <p:strVal val="visible"/>
                                      </p:to>
                                    </p:set>
                                    <p:anim calcmode="lin" valueType="num">
                                      <p:cBhvr additive="base">
                                        <p:cTn id="12" dur="500" fill="hold"/>
                                        <p:tgtEl>
                                          <p:spTgt spid="15"/>
                                        </p:tgtEl>
                                        <p:attrNameLst>
                                          <p:attrName>ppt_x</p:attrName>
                                        </p:attrNameLst>
                                      </p:cBhvr>
                                      <p:tavLst>
                                        <p:tav tm="0">
                                          <p:val>
                                            <p:strVal val="0-#ppt_w/2"/>
                                          </p:val>
                                        </p:tav>
                                        <p:tav tm="100000">
                                          <p:val>
                                            <p:strVal val="#ppt_x"/>
                                          </p:val>
                                        </p:tav>
                                      </p:tavLst>
                                    </p:anim>
                                    <p:anim calcmode="lin" valueType="num">
                                      <p:cBhvr additive="base">
                                        <p:cTn id="13" dur="500" fill="hold"/>
                                        <p:tgtEl>
                                          <p:spTgt spid="15"/>
                                        </p:tgtEl>
                                        <p:attrNameLst>
                                          <p:attrName>ppt_y</p:attrName>
                                        </p:attrNameLst>
                                      </p:cBhvr>
                                      <p:tavLst>
                                        <p:tav tm="0">
                                          <p:val>
                                            <p:strVal val="#ppt_y"/>
                                          </p:val>
                                        </p:tav>
                                        <p:tav tm="100000">
                                          <p:val>
                                            <p:strVal val="#ppt_y"/>
                                          </p:val>
                                        </p:tav>
                                      </p:tavLst>
                                    </p:anim>
                                  </p:childTnLst>
                                </p:cTn>
                              </p:par>
                              <p:par>
                                <p:cTn id="14" presetID="2" presetClass="entr" presetSubtype="1" fill="hold" grpId="0" nodeType="withEffect">
                                  <p:stCondLst>
                                    <p:cond delay="0"/>
                                  </p:stCondLst>
                                  <p:childTnLst>
                                    <p:set>
                                      <p:cBhvr>
                                        <p:cTn id="15" dur="1" fill="hold">
                                          <p:stCondLst>
                                            <p:cond delay="0"/>
                                          </p:stCondLst>
                                        </p:cTn>
                                        <p:tgtEl>
                                          <p:spTgt spid="16"/>
                                        </p:tgtEl>
                                        <p:attrNameLst>
                                          <p:attrName>style.visibility</p:attrName>
                                        </p:attrNameLst>
                                      </p:cBhvr>
                                      <p:to>
                                        <p:strVal val="visible"/>
                                      </p:to>
                                    </p:set>
                                    <p:anim calcmode="lin" valueType="num">
                                      <p:cBhvr additive="base">
                                        <p:cTn id="16" dur="500" fill="hold"/>
                                        <p:tgtEl>
                                          <p:spTgt spid="16"/>
                                        </p:tgtEl>
                                        <p:attrNameLst>
                                          <p:attrName>ppt_x</p:attrName>
                                        </p:attrNameLst>
                                      </p:cBhvr>
                                      <p:tavLst>
                                        <p:tav tm="0">
                                          <p:val>
                                            <p:strVal val="#ppt_x"/>
                                          </p:val>
                                        </p:tav>
                                        <p:tav tm="100000">
                                          <p:val>
                                            <p:strVal val="#ppt_x"/>
                                          </p:val>
                                        </p:tav>
                                      </p:tavLst>
                                    </p:anim>
                                    <p:anim calcmode="lin" valueType="num">
                                      <p:cBhvr additive="base">
                                        <p:cTn id="17" dur="500" fill="hold"/>
                                        <p:tgtEl>
                                          <p:spTgt spid="16"/>
                                        </p:tgtEl>
                                        <p:attrNameLst>
                                          <p:attrName>ppt_y</p:attrName>
                                        </p:attrNameLst>
                                      </p:cBhvr>
                                      <p:tavLst>
                                        <p:tav tm="0">
                                          <p:val>
                                            <p:strVal val="0-#ppt_h/2"/>
                                          </p:val>
                                        </p:tav>
                                        <p:tav tm="100000">
                                          <p:val>
                                            <p:strVal val="#ppt_y"/>
                                          </p:val>
                                        </p:tav>
                                      </p:tavLst>
                                    </p:anim>
                                  </p:childTnLst>
                                </p:cTn>
                              </p:par>
                              <p:par>
                                <p:cTn id="18" presetID="2" presetClass="entr" presetSubtype="4" fill="hold" grpId="0" nodeType="withEffect">
                                  <p:stCondLst>
                                    <p:cond delay="0"/>
                                  </p:stCondLst>
                                  <p:childTnLst>
                                    <p:set>
                                      <p:cBhvr>
                                        <p:cTn id="19" dur="1" fill="hold">
                                          <p:stCondLst>
                                            <p:cond delay="0"/>
                                          </p:stCondLst>
                                        </p:cTn>
                                        <p:tgtEl>
                                          <p:spTgt spid="17"/>
                                        </p:tgtEl>
                                        <p:attrNameLst>
                                          <p:attrName>style.visibility</p:attrName>
                                        </p:attrNameLst>
                                      </p:cBhvr>
                                      <p:to>
                                        <p:strVal val="visible"/>
                                      </p:to>
                                    </p:set>
                                    <p:anim calcmode="lin" valueType="num">
                                      <p:cBhvr additive="base">
                                        <p:cTn id="20" dur="500" fill="hold"/>
                                        <p:tgtEl>
                                          <p:spTgt spid="17"/>
                                        </p:tgtEl>
                                        <p:attrNameLst>
                                          <p:attrName>ppt_x</p:attrName>
                                        </p:attrNameLst>
                                      </p:cBhvr>
                                      <p:tavLst>
                                        <p:tav tm="0">
                                          <p:val>
                                            <p:strVal val="#ppt_x"/>
                                          </p:val>
                                        </p:tav>
                                        <p:tav tm="100000">
                                          <p:val>
                                            <p:strVal val="#ppt_x"/>
                                          </p:val>
                                        </p:tav>
                                      </p:tavLst>
                                    </p:anim>
                                    <p:anim calcmode="lin" valueType="num">
                                      <p:cBhvr additive="base">
                                        <p:cTn id="21" dur="500" fill="hold"/>
                                        <p:tgtEl>
                                          <p:spTgt spid="17"/>
                                        </p:tgtEl>
                                        <p:attrNameLst>
                                          <p:attrName>ppt_y</p:attrName>
                                        </p:attrNameLst>
                                      </p:cBhvr>
                                      <p:tavLst>
                                        <p:tav tm="0">
                                          <p:val>
                                            <p:strVal val="1+#ppt_h/2"/>
                                          </p:val>
                                        </p:tav>
                                        <p:tav tm="100000">
                                          <p:val>
                                            <p:strVal val="#ppt_y"/>
                                          </p:val>
                                        </p:tav>
                                      </p:tavLst>
                                    </p:anim>
                                  </p:childTnLst>
                                </p:cTn>
                              </p:par>
                              <p:par>
                                <p:cTn id="22" presetID="2" presetClass="entr" presetSubtype="4" fill="hold" grpId="0" nodeType="withEffect">
                                  <p:stCondLst>
                                    <p:cond delay="0"/>
                                  </p:stCondLst>
                                  <p:childTnLst>
                                    <p:set>
                                      <p:cBhvr>
                                        <p:cTn id="23" dur="1" fill="hold">
                                          <p:stCondLst>
                                            <p:cond delay="0"/>
                                          </p:stCondLst>
                                        </p:cTn>
                                        <p:tgtEl>
                                          <p:spTgt spid="19"/>
                                        </p:tgtEl>
                                        <p:attrNameLst>
                                          <p:attrName>style.visibility</p:attrName>
                                        </p:attrNameLst>
                                      </p:cBhvr>
                                      <p:to>
                                        <p:strVal val="visible"/>
                                      </p:to>
                                    </p:set>
                                    <p:anim calcmode="lin" valueType="num">
                                      <p:cBhvr additive="base">
                                        <p:cTn id="24" dur="500" fill="hold"/>
                                        <p:tgtEl>
                                          <p:spTgt spid="19"/>
                                        </p:tgtEl>
                                        <p:attrNameLst>
                                          <p:attrName>ppt_x</p:attrName>
                                        </p:attrNameLst>
                                      </p:cBhvr>
                                      <p:tavLst>
                                        <p:tav tm="0">
                                          <p:val>
                                            <p:strVal val="#ppt_x"/>
                                          </p:val>
                                        </p:tav>
                                        <p:tav tm="100000">
                                          <p:val>
                                            <p:strVal val="#ppt_x"/>
                                          </p:val>
                                        </p:tav>
                                      </p:tavLst>
                                    </p:anim>
                                    <p:anim calcmode="lin" valueType="num">
                                      <p:cBhvr additive="base">
                                        <p:cTn id="25" dur="500" fill="hold"/>
                                        <p:tgtEl>
                                          <p:spTgt spid="19"/>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15" grpId="0" animBg="1"/>
      <p:bldP spid="16" grpId="0" animBg="1"/>
      <p:bldP spid="17" grpId="0" animBg="1"/>
      <p:bldP spid="19"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4" name="Group 3"/>
          <p:cNvGrpSpPr/>
          <p:nvPr/>
        </p:nvGrpSpPr>
        <p:grpSpPr>
          <a:xfrm>
            <a:off x="1161563" y="1636615"/>
            <a:ext cx="10601230" cy="4639424"/>
            <a:chOff x="1100786" y="1551735"/>
            <a:chExt cx="10052640" cy="4399344"/>
          </a:xfrm>
        </p:grpSpPr>
        <p:sp>
          <p:nvSpPr>
            <p:cNvPr id="22" name="Freeform 21"/>
            <p:cNvSpPr/>
            <p:nvPr/>
          </p:nvSpPr>
          <p:spPr>
            <a:xfrm rot="19805282">
              <a:off x="1456384" y="1551735"/>
              <a:ext cx="9350488" cy="4399344"/>
            </a:xfrm>
            <a:custGeom>
              <a:avLst/>
              <a:gdLst>
                <a:gd name="connsiteX0" fmla="*/ 9210674 w 9350488"/>
                <a:gd name="connsiteY0" fmla="*/ 3819266 h 4399344"/>
                <a:gd name="connsiteX1" fmla="*/ 9350488 w 9350488"/>
                <a:gd name="connsiteY1" fmla="*/ 4082226 h 4399344"/>
                <a:gd name="connsiteX2" fmla="*/ 9033370 w 9350488"/>
                <a:gd name="connsiteY2" fmla="*/ 4399344 h 4399344"/>
                <a:gd name="connsiteX3" fmla="*/ 6852320 w 9350488"/>
                <a:gd name="connsiteY3" fmla="*/ 4399344 h 4399344"/>
                <a:gd name="connsiteX4" fmla="*/ 6844759 w 9350488"/>
                <a:gd name="connsiteY4" fmla="*/ 4398581 h 4399344"/>
                <a:gd name="connsiteX5" fmla="*/ 6831730 w 9350488"/>
                <a:gd name="connsiteY5" fmla="*/ 4398964 h 4399344"/>
                <a:gd name="connsiteX6" fmla="*/ 6805150 w 9350488"/>
                <a:gd name="connsiteY6" fmla="*/ 4394589 h 4399344"/>
                <a:gd name="connsiteX7" fmla="*/ 6788410 w 9350488"/>
                <a:gd name="connsiteY7" fmla="*/ 4392901 h 4399344"/>
                <a:gd name="connsiteX8" fmla="*/ 6781081 w 9350488"/>
                <a:gd name="connsiteY8" fmla="*/ 4390626 h 4399344"/>
                <a:gd name="connsiteX9" fmla="*/ 6771692 w 9350488"/>
                <a:gd name="connsiteY9" fmla="*/ 4389080 h 4399344"/>
                <a:gd name="connsiteX10" fmla="*/ 6748678 w 9350488"/>
                <a:gd name="connsiteY10" fmla="*/ 4380567 h 4399344"/>
                <a:gd name="connsiteX11" fmla="*/ 6728884 w 9350488"/>
                <a:gd name="connsiteY11" fmla="*/ 4374423 h 4399344"/>
                <a:gd name="connsiteX12" fmla="*/ 6722076 w 9350488"/>
                <a:gd name="connsiteY12" fmla="*/ 4370728 h 4399344"/>
                <a:gd name="connsiteX13" fmla="*/ 6714626 w 9350488"/>
                <a:gd name="connsiteY13" fmla="*/ 4367972 h 4399344"/>
                <a:gd name="connsiteX14" fmla="*/ 6695104 w 9350488"/>
                <a:gd name="connsiteY14" fmla="*/ 4356088 h 4399344"/>
                <a:gd name="connsiteX15" fmla="*/ 6675017 w 9350488"/>
                <a:gd name="connsiteY15" fmla="*/ 4345185 h 4399344"/>
                <a:gd name="connsiteX16" fmla="*/ 6668890 w 9350488"/>
                <a:gd name="connsiteY16" fmla="*/ 4340130 h 4399344"/>
                <a:gd name="connsiteX17" fmla="*/ 6662274 w 9350488"/>
                <a:gd name="connsiteY17" fmla="*/ 4336102 h 4399344"/>
                <a:gd name="connsiteX18" fmla="*/ 6647012 w 9350488"/>
                <a:gd name="connsiteY18" fmla="*/ 4322079 h 4399344"/>
                <a:gd name="connsiteX19" fmla="*/ 6628085 w 9350488"/>
                <a:gd name="connsiteY19" fmla="*/ 4306462 h 4399344"/>
                <a:gd name="connsiteX20" fmla="*/ 6622029 w 9350488"/>
                <a:gd name="connsiteY20" fmla="*/ 4299122 h 4399344"/>
                <a:gd name="connsiteX21" fmla="*/ 6616378 w 9350488"/>
                <a:gd name="connsiteY21" fmla="*/ 4293931 h 4399344"/>
                <a:gd name="connsiteX22" fmla="*/ 6606505 w 9350488"/>
                <a:gd name="connsiteY22" fmla="*/ 4280307 h 4399344"/>
                <a:gd name="connsiteX23" fmla="*/ 6589361 w 9350488"/>
                <a:gd name="connsiteY23" fmla="*/ 4259529 h 4399344"/>
                <a:gd name="connsiteX24" fmla="*/ 6583143 w 9350488"/>
                <a:gd name="connsiteY24" fmla="*/ 4248073 h 4399344"/>
                <a:gd name="connsiteX25" fmla="*/ 6578683 w 9350488"/>
                <a:gd name="connsiteY25" fmla="*/ 4241920 h 4399344"/>
                <a:gd name="connsiteX26" fmla="*/ 5577164 w 9350488"/>
                <a:gd name="connsiteY26" fmla="*/ 2519482 h 4399344"/>
                <a:gd name="connsiteX27" fmla="*/ 3584720 w 9350488"/>
                <a:gd name="connsiteY27" fmla="*/ 2519482 h 4399344"/>
                <a:gd name="connsiteX28" fmla="*/ 3577151 w 9350488"/>
                <a:gd name="connsiteY28" fmla="*/ 2518719 h 4399344"/>
                <a:gd name="connsiteX29" fmla="*/ 3564128 w 9350488"/>
                <a:gd name="connsiteY29" fmla="*/ 2519102 h 4399344"/>
                <a:gd name="connsiteX30" fmla="*/ 3537559 w 9350488"/>
                <a:gd name="connsiteY30" fmla="*/ 2514728 h 4399344"/>
                <a:gd name="connsiteX31" fmla="*/ 3520810 w 9350488"/>
                <a:gd name="connsiteY31" fmla="*/ 2513039 h 4399344"/>
                <a:gd name="connsiteX32" fmla="*/ 3513476 w 9350488"/>
                <a:gd name="connsiteY32" fmla="*/ 2510763 h 4399344"/>
                <a:gd name="connsiteX33" fmla="*/ 3504091 w 9350488"/>
                <a:gd name="connsiteY33" fmla="*/ 2509217 h 4399344"/>
                <a:gd name="connsiteX34" fmla="*/ 3481082 w 9350488"/>
                <a:gd name="connsiteY34" fmla="*/ 2500707 h 4399344"/>
                <a:gd name="connsiteX35" fmla="*/ 3461284 w 9350488"/>
                <a:gd name="connsiteY35" fmla="*/ 2494561 h 4399344"/>
                <a:gd name="connsiteX36" fmla="*/ 3454474 w 9350488"/>
                <a:gd name="connsiteY36" fmla="*/ 2490865 h 4399344"/>
                <a:gd name="connsiteX37" fmla="*/ 3447024 w 9350488"/>
                <a:gd name="connsiteY37" fmla="*/ 2488109 h 4399344"/>
                <a:gd name="connsiteX38" fmla="*/ 3427503 w 9350488"/>
                <a:gd name="connsiteY38" fmla="*/ 2476226 h 4399344"/>
                <a:gd name="connsiteX39" fmla="*/ 3407416 w 9350488"/>
                <a:gd name="connsiteY39" fmla="*/ 2465323 h 4399344"/>
                <a:gd name="connsiteX40" fmla="*/ 3401290 w 9350488"/>
                <a:gd name="connsiteY40" fmla="*/ 2460268 h 4399344"/>
                <a:gd name="connsiteX41" fmla="*/ 3394672 w 9350488"/>
                <a:gd name="connsiteY41" fmla="*/ 2456239 h 4399344"/>
                <a:gd name="connsiteX42" fmla="*/ 3379407 w 9350488"/>
                <a:gd name="connsiteY42" fmla="*/ 2442213 h 4399344"/>
                <a:gd name="connsiteX43" fmla="*/ 3360484 w 9350488"/>
                <a:gd name="connsiteY43" fmla="*/ 2426600 h 4399344"/>
                <a:gd name="connsiteX44" fmla="*/ 3354430 w 9350488"/>
                <a:gd name="connsiteY44" fmla="*/ 2419263 h 4399344"/>
                <a:gd name="connsiteX45" fmla="*/ 3348776 w 9350488"/>
                <a:gd name="connsiteY45" fmla="*/ 2414068 h 4399344"/>
                <a:gd name="connsiteX46" fmla="*/ 3338897 w 9350488"/>
                <a:gd name="connsiteY46" fmla="*/ 2400437 h 4399344"/>
                <a:gd name="connsiteX47" fmla="*/ 3321761 w 9350488"/>
                <a:gd name="connsiteY47" fmla="*/ 2379667 h 4399344"/>
                <a:gd name="connsiteX48" fmla="*/ 3315545 w 9350488"/>
                <a:gd name="connsiteY48" fmla="*/ 2368216 h 4399344"/>
                <a:gd name="connsiteX49" fmla="*/ 3311081 w 9350488"/>
                <a:gd name="connsiteY49" fmla="*/ 2362057 h 4399344"/>
                <a:gd name="connsiteX50" fmla="*/ 2309562 w 9350488"/>
                <a:gd name="connsiteY50" fmla="*/ 639619 h 4399344"/>
                <a:gd name="connsiteX51" fmla="*/ 317118 w 9350488"/>
                <a:gd name="connsiteY51" fmla="*/ 639619 h 4399344"/>
                <a:gd name="connsiteX52" fmla="*/ 1 w 9350488"/>
                <a:gd name="connsiteY52" fmla="*/ 322501 h 4399344"/>
                <a:gd name="connsiteX53" fmla="*/ 317119 w 9350488"/>
                <a:gd name="connsiteY53" fmla="*/ 5383 h 4399344"/>
                <a:gd name="connsiteX54" fmla="*/ 2436279 w 9350488"/>
                <a:gd name="connsiteY54" fmla="*/ 5383 h 4399344"/>
                <a:gd name="connsiteX55" fmla="*/ 2448735 w 9350488"/>
                <a:gd name="connsiteY55" fmla="*/ 2523 h 4399344"/>
                <a:gd name="connsiteX56" fmla="*/ 2627103 w 9350488"/>
                <a:gd name="connsiteY56" fmla="*/ 31715 h 4399344"/>
                <a:gd name="connsiteX57" fmla="*/ 2650943 w 9350488"/>
                <a:gd name="connsiteY57" fmla="*/ 46228 h 4399344"/>
                <a:gd name="connsiteX58" fmla="*/ 2675472 w 9350488"/>
                <a:gd name="connsiteY58" fmla="*/ 59542 h 4399344"/>
                <a:gd name="connsiteX59" fmla="*/ 2790366 w 9350488"/>
                <a:gd name="connsiteY59" fmla="*/ 199065 h 4399344"/>
                <a:gd name="connsiteX60" fmla="*/ 2794154 w 9350488"/>
                <a:gd name="connsiteY60" fmla="*/ 211270 h 4399344"/>
                <a:gd name="connsiteX61" fmla="*/ 3767495 w 9350488"/>
                <a:gd name="connsiteY61" fmla="*/ 1885246 h 4399344"/>
                <a:gd name="connsiteX62" fmla="*/ 5703881 w 9350488"/>
                <a:gd name="connsiteY62" fmla="*/ 1885246 h 4399344"/>
                <a:gd name="connsiteX63" fmla="*/ 5716337 w 9350488"/>
                <a:gd name="connsiteY63" fmla="*/ 1882386 h 4399344"/>
                <a:gd name="connsiteX64" fmla="*/ 5894704 w 9350488"/>
                <a:gd name="connsiteY64" fmla="*/ 1911577 h 4399344"/>
                <a:gd name="connsiteX65" fmla="*/ 5930433 w 9350488"/>
                <a:gd name="connsiteY65" fmla="*/ 1933328 h 4399344"/>
                <a:gd name="connsiteX66" fmla="*/ 5943074 w 9350488"/>
                <a:gd name="connsiteY66" fmla="*/ 1939405 h 4399344"/>
                <a:gd name="connsiteX67" fmla="*/ 6044613 w 9350488"/>
                <a:gd name="connsiteY67" fmla="*/ 2051207 h 4399344"/>
                <a:gd name="connsiteX68" fmla="*/ 6057322 w 9350488"/>
                <a:gd name="connsiteY68" fmla="*/ 2083506 h 4399344"/>
                <a:gd name="connsiteX69" fmla="*/ 7035096 w 9350488"/>
                <a:gd name="connsiteY69" fmla="*/ 3765107 h 4399344"/>
                <a:gd name="connsiteX70" fmla="*/ 9033370 w 9350488"/>
                <a:gd name="connsiteY70" fmla="*/ 3765107 h 4399344"/>
                <a:gd name="connsiteX71" fmla="*/ 9210674 w 9350488"/>
                <a:gd name="connsiteY71" fmla="*/ 3819266 h 4399344"/>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Lst>
              <a:rect l="l" t="t" r="r" b="b"/>
              <a:pathLst>
                <a:path w="9350488" h="4399344">
                  <a:moveTo>
                    <a:pt x="9210674" y="3819266"/>
                  </a:moveTo>
                  <a:cubicBezTo>
                    <a:pt x="9295028" y="3876255"/>
                    <a:pt x="9350488" y="3972763"/>
                    <a:pt x="9350488" y="4082226"/>
                  </a:cubicBezTo>
                  <a:cubicBezTo>
                    <a:pt x="9350488" y="4257365"/>
                    <a:pt x="9208509" y="4399344"/>
                    <a:pt x="9033370" y="4399344"/>
                  </a:cubicBezTo>
                  <a:lnTo>
                    <a:pt x="6852320" y="4399344"/>
                  </a:lnTo>
                  <a:lnTo>
                    <a:pt x="6844759" y="4398581"/>
                  </a:lnTo>
                  <a:lnTo>
                    <a:pt x="6831730" y="4398964"/>
                  </a:lnTo>
                  <a:lnTo>
                    <a:pt x="6805150" y="4394589"/>
                  </a:lnTo>
                  <a:lnTo>
                    <a:pt x="6788410" y="4392901"/>
                  </a:lnTo>
                  <a:lnTo>
                    <a:pt x="6781081" y="4390626"/>
                  </a:lnTo>
                  <a:lnTo>
                    <a:pt x="6771692" y="4389080"/>
                  </a:lnTo>
                  <a:lnTo>
                    <a:pt x="6748678" y="4380567"/>
                  </a:lnTo>
                  <a:lnTo>
                    <a:pt x="6728884" y="4374423"/>
                  </a:lnTo>
                  <a:lnTo>
                    <a:pt x="6722076" y="4370728"/>
                  </a:lnTo>
                  <a:lnTo>
                    <a:pt x="6714626" y="4367972"/>
                  </a:lnTo>
                  <a:lnTo>
                    <a:pt x="6695104" y="4356088"/>
                  </a:lnTo>
                  <a:lnTo>
                    <a:pt x="6675017" y="4345185"/>
                  </a:lnTo>
                  <a:lnTo>
                    <a:pt x="6668890" y="4340130"/>
                  </a:lnTo>
                  <a:lnTo>
                    <a:pt x="6662274" y="4336102"/>
                  </a:lnTo>
                  <a:lnTo>
                    <a:pt x="6647012" y="4322079"/>
                  </a:lnTo>
                  <a:lnTo>
                    <a:pt x="6628085" y="4306462"/>
                  </a:lnTo>
                  <a:lnTo>
                    <a:pt x="6622029" y="4299122"/>
                  </a:lnTo>
                  <a:lnTo>
                    <a:pt x="6616378" y="4293931"/>
                  </a:lnTo>
                  <a:lnTo>
                    <a:pt x="6606505" y="4280307"/>
                  </a:lnTo>
                  <a:lnTo>
                    <a:pt x="6589361" y="4259529"/>
                  </a:lnTo>
                  <a:lnTo>
                    <a:pt x="6583143" y="4248073"/>
                  </a:lnTo>
                  <a:lnTo>
                    <a:pt x="6578683" y="4241920"/>
                  </a:lnTo>
                  <a:lnTo>
                    <a:pt x="5577164" y="2519482"/>
                  </a:lnTo>
                  <a:lnTo>
                    <a:pt x="3584720" y="2519482"/>
                  </a:lnTo>
                  <a:lnTo>
                    <a:pt x="3577151" y="2518719"/>
                  </a:lnTo>
                  <a:lnTo>
                    <a:pt x="3564128" y="2519102"/>
                  </a:lnTo>
                  <a:lnTo>
                    <a:pt x="3537559" y="2514728"/>
                  </a:lnTo>
                  <a:lnTo>
                    <a:pt x="3520810" y="2513039"/>
                  </a:lnTo>
                  <a:lnTo>
                    <a:pt x="3513476" y="2510763"/>
                  </a:lnTo>
                  <a:lnTo>
                    <a:pt x="3504091" y="2509217"/>
                  </a:lnTo>
                  <a:lnTo>
                    <a:pt x="3481082" y="2500707"/>
                  </a:lnTo>
                  <a:lnTo>
                    <a:pt x="3461284" y="2494561"/>
                  </a:lnTo>
                  <a:lnTo>
                    <a:pt x="3454474" y="2490865"/>
                  </a:lnTo>
                  <a:lnTo>
                    <a:pt x="3447024" y="2488109"/>
                  </a:lnTo>
                  <a:lnTo>
                    <a:pt x="3427503" y="2476226"/>
                  </a:lnTo>
                  <a:lnTo>
                    <a:pt x="3407416" y="2465323"/>
                  </a:lnTo>
                  <a:lnTo>
                    <a:pt x="3401290" y="2460268"/>
                  </a:lnTo>
                  <a:lnTo>
                    <a:pt x="3394672" y="2456239"/>
                  </a:lnTo>
                  <a:lnTo>
                    <a:pt x="3379407" y="2442213"/>
                  </a:lnTo>
                  <a:lnTo>
                    <a:pt x="3360484" y="2426600"/>
                  </a:lnTo>
                  <a:lnTo>
                    <a:pt x="3354430" y="2419263"/>
                  </a:lnTo>
                  <a:lnTo>
                    <a:pt x="3348776" y="2414068"/>
                  </a:lnTo>
                  <a:lnTo>
                    <a:pt x="3338897" y="2400437"/>
                  </a:lnTo>
                  <a:lnTo>
                    <a:pt x="3321761" y="2379667"/>
                  </a:lnTo>
                  <a:lnTo>
                    <a:pt x="3315545" y="2368216"/>
                  </a:lnTo>
                  <a:lnTo>
                    <a:pt x="3311081" y="2362057"/>
                  </a:lnTo>
                  <a:lnTo>
                    <a:pt x="2309562" y="639619"/>
                  </a:lnTo>
                  <a:lnTo>
                    <a:pt x="317118" y="639619"/>
                  </a:lnTo>
                  <a:cubicBezTo>
                    <a:pt x="141979" y="639619"/>
                    <a:pt x="0" y="497640"/>
                    <a:pt x="1" y="322501"/>
                  </a:cubicBezTo>
                  <a:cubicBezTo>
                    <a:pt x="0" y="147362"/>
                    <a:pt x="141979" y="5383"/>
                    <a:pt x="317119" y="5383"/>
                  </a:cubicBezTo>
                  <a:lnTo>
                    <a:pt x="2436279" y="5383"/>
                  </a:lnTo>
                  <a:lnTo>
                    <a:pt x="2448735" y="2523"/>
                  </a:lnTo>
                  <a:cubicBezTo>
                    <a:pt x="2510031" y="-5274"/>
                    <a:pt x="2572102" y="5149"/>
                    <a:pt x="2627103" y="31715"/>
                  </a:cubicBezTo>
                  <a:lnTo>
                    <a:pt x="2650943" y="46228"/>
                  </a:lnTo>
                  <a:lnTo>
                    <a:pt x="2675472" y="59542"/>
                  </a:lnTo>
                  <a:cubicBezTo>
                    <a:pt x="2726084" y="93735"/>
                    <a:pt x="2766295" y="142156"/>
                    <a:pt x="2790366" y="199065"/>
                  </a:cubicBezTo>
                  <a:lnTo>
                    <a:pt x="2794154" y="211270"/>
                  </a:lnTo>
                  <a:lnTo>
                    <a:pt x="3767495" y="1885246"/>
                  </a:lnTo>
                  <a:lnTo>
                    <a:pt x="5703881" y="1885246"/>
                  </a:lnTo>
                  <a:lnTo>
                    <a:pt x="5716337" y="1882386"/>
                  </a:lnTo>
                  <a:cubicBezTo>
                    <a:pt x="5777633" y="1874589"/>
                    <a:pt x="5839704" y="1885011"/>
                    <a:pt x="5894704" y="1911577"/>
                  </a:cubicBezTo>
                  <a:lnTo>
                    <a:pt x="5930433" y="1933328"/>
                  </a:lnTo>
                  <a:lnTo>
                    <a:pt x="5943074" y="1939405"/>
                  </a:lnTo>
                  <a:cubicBezTo>
                    <a:pt x="5985251" y="1967899"/>
                    <a:pt x="6020204" y="2006273"/>
                    <a:pt x="6044613" y="2051207"/>
                  </a:cubicBezTo>
                  <a:lnTo>
                    <a:pt x="6057322" y="2083506"/>
                  </a:lnTo>
                  <a:lnTo>
                    <a:pt x="7035096" y="3765107"/>
                  </a:lnTo>
                  <a:lnTo>
                    <a:pt x="9033370" y="3765107"/>
                  </a:lnTo>
                  <a:cubicBezTo>
                    <a:pt x="9099047" y="3765107"/>
                    <a:pt x="9160061" y="3785073"/>
                    <a:pt x="9210674" y="3819266"/>
                  </a:cubicBezTo>
                  <a:close/>
                </a:path>
              </a:pathLst>
            </a:cu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5" name="Rounded Rectangle 4"/>
            <p:cNvSpPr/>
            <p:nvPr/>
          </p:nvSpPr>
          <p:spPr>
            <a:xfrm rot="19805282">
              <a:off x="1100786" y="3962064"/>
              <a:ext cx="634909" cy="634236"/>
            </a:xfrm>
            <a:prstGeom prst="roundRect">
              <a:avLst>
                <a:gd name="adj" fmla="val 50000"/>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8" name="Rounded Rectangle 17"/>
            <p:cNvSpPr/>
            <p:nvPr/>
          </p:nvSpPr>
          <p:spPr>
            <a:xfrm rot="19805282">
              <a:off x="2976655" y="2907046"/>
              <a:ext cx="634909" cy="634236"/>
            </a:xfrm>
            <a:prstGeom prst="roundRect">
              <a:avLst>
                <a:gd name="adj" fmla="val 5000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9" name="Rounded Rectangle 18"/>
            <p:cNvSpPr/>
            <p:nvPr/>
          </p:nvSpPr>
          <p:spPr>
            <a:xfrm rot="19805282">
              <a:off x="4856481" y="3966200"/>
              <a:ext cx="634909" cy="634236"/>
            </a:xfrm>
            <a:prstGeom prst="roundRect">
              <a:avLst>
                <a:gd name="adj" fmla="val 50000"/>
              </a:avLst>
            </a:prstGeom>
            <a:solidFill>
              <a:schemeClr val="accent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0" name="Rounded Rectangle 19"/>
            <p:cNvSpPr/>
            <p:nvPr/>
          </p:nvSpPr>
          <p:spPr>
            <a:xfrm rot="19805282">
              <a:off x="6750373" y="2907049"/>
              <a:ext cx="634909" cy="634236"/>
            </a:xfrm>
            <a:prstGeom prst="roundRect">
              <a:avLst>
                <a:gd name="adj" fmla="val 50000"/>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1" name="Rounded Rectangle 20"/>
            <p:cNvSpPr/>
            <p:nvPr/>
          </p:nvSpPr>
          <p:spPr>
            <a:xfrm rot="19805282">
              <a:off x="10518517" y="2907047"/>
              <a:ext cx="634909" cy="634236"/>
            </a:xfrm>
            <a:prstGeom prst="roundRect">
              <a:avLst>
                <a:gd name="adj" fmla="val 50000"/>
              </a:avLst>
            </a:prstGeom>
            <a:solidFill>
              <a:schemeClr val="accent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3" name="Rounded Rectangle 22"/>
            <p:cNvSpPr/>
            <p:nvPr/>
          </p:nvSpPr>
          <p:spPr>
            <a:xfrm rot="19805282">
              <a:off x="8614859" y="3962065"/>
              <a:ext cx="634909" cy="634236"/>
            </a:xfrm>
            <a:prstGeom prst="roundRect">
              <a:avLst>
                <a:gd name="adj" fmla="val 50000"/>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lnSpc>
                  <a:spcPct val="120000"/>
                </a:lnSpc>
              </a:pPr>
              <a:endParaRPr lang="en-GB" sz="949">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4" name="Freeform 23"/>
            <p:cNvSpPr>
              <a:spLocks noEditPoints="1"/>
            </p:cNvSpPr>
            <p:nvPr/>
          </p:nvSpPr>
          <p:spPr bwMode="auto">
            <a:xfrm>
              <a:off x="3100417" y="3031426"/>
              <a:ext cx="387383" cy="385476"/>
            </a:xfrm>
            <a:custGeom>
              <a:avLst/>
              <a:gdLst>
                <a:gd name="T0" fmla="*/ 6 w 94"/>
                <a:gd name="T1" fmla="*/ 28 h 94"/>
                <a:gd name="T2" fmla="*/ 32 w 94"/>
                <a:gd name="T3" fmla="*/ 4 h 94"/>
                <a:gd name="T4" fmla="*/ 67 w 94"/>
                <a:gd name="T5" fmla="*/ 6 h 94"/>
                <a:gd name="T6" fmla="*/ 90 w 94"/>
                <a:gd name="T7" fmla="*/ 32 h 94"/>
                <a:gd name="T8" fmla="*/ 88 w 94"/>
                <a:gd name="T9" fmla="*/ 67 h 94"/>
                <a:gd name="T10" fmla="*/ 88 w 94"/>
                <a:gd name="T11" fmla="*/ 67 h 94"/>
                <a:gd name="T12" fmla="*/ 62 w 94"/>
                <a:gd name="T13" fmla="*/ 90 h 94"/>
                <a:gd name="T14" fmla="*/ 27 w 94"/>
                <a:gd name="T15" fmla="*/ 89 h 94"/>
                <a:gd name="T16" fmla="*/ 27 w 94"/>
                <a:gd name="T17" fmla="*/ 89 h 94"/>
                <a:gd name="T18" fmla="*/ 4 w 94"/>
                <a:gd name="T19" fmla="*/ 62 h 94"/>
                <a:gd name="T20" fmla="*/ 6 w 94"/>
                <a:gd name="T21" fmla="*/ 28 h 94"/>
                <a:gd name="T22" fmla="*/ 6 w 94"/>
                <a:gd name="T23" fmla="*/ 28 h 94"/>
                <a:gd name="T24" fmla="*/ 20 w 94"/>
                <a:gd name="T25" fmla="*/ 27 h 94"/>
                <a:gd name="T26" fmla="*/ 16 w 94"/>
                <a:gd name="T27" fmla="*/ 32 h 94"/>
                <a:gd name="T28" fmla="*/ 16 w 94"/>
                <a:gd name="T29" fmla="*/ 32 h 94"/>
                <a:gd name="T30" fmla="*/ 15 w 94"/>
                <a:gd name="T31" fmla="*/ 35 h 94"/>
                <a:gd name="T32" fmla="*/ 36 w 94"/>
                <a:gd name="T33" fmla="*/ 37 h 94"/>
                <a:gd name="T34" fmla="*/ 34 w 94"/>
                <a:gd name="T35" fmla="*/ 40 h 94"/>
                <a:gd name="T36" fmla="*/ 32 w 94"/>
                <a:gd name="T37" fmla="*/ 45 h 94"/>
                <a:gd name="T38" fmla="*/ 13 w 94"/>
                <a:gd name="T39" fmla="*/ 53 h 94"/>
                <a:gd name="T40" fmla="*/ 15 w 94"/>
                <a:gd name="T41" fmla="*/ 59 h 94"/>
                <a:gd name="T42" fmla="*/ 15 w 94"/>
                <a:gd name="T43" fmla="*/ 59 h 94"/>
                <a:gd name="T44" fmla="*/ 16 w 94"/>
                <a:gd name="T45" fmla="*/ 60 h 94"/>
                <a:gd name="T46" fmla="*/ 29 w 94"/>
                <a:gd name="T47" fmla="*/ 54 h 94"/>
                <a:gd name="T48" fmla="*/ 26 w 94"/>
                <a:gd name="T49" fmla="*/ 74 h 94"/>
                <a:gd name="T50" fmla="*/ 32 w 94"/>
                <a:gd name="T51" fmla="*/ 78 h 94"/>
                <a:gd name="T52" fmla="*/ 32 w 94"/>
                <a:gd name="T53" fmla="*/ 78 h 94"/>
                <a:gd name="T54" fmla="*/ 33 w 94"/>
                <a:gd name="T55" fmla="*/ 79 h 94"/>
                <a:gd name="T56" fmla="*/ 34 w 94"/>
                <a:gd name="T57" fmla="*/ 78 h 94"/>
                <a:gd name="T58" fmla="*/ 36 w 94"/>
                <a:gd name="T59" fmla="*/ 55 h 94"/>
                <a:gd name="T60" fmla="*/ 48 w 94"/>
                <a:gd name="T61" fmla="*/ 67 h 94"/>
                <a:gd name="T62" fmla="*/ 60 w 94"/>
                <a:gd name="T63" fmla="*/ 79 h 94"/>
                <a:gd name="T64" fmla="*/ 65 w 94"/>
                <a:gd name="T65" fmla="*/ 77 h 94"/>
                <a:gd name="T66" fmla="*/ 66 w 94"/>
                <a:gd name="T67" fmla="*/ 74 h 94"/>
                <a:gd name="T68" fmla="*/ 54 w 94"/>
                <a:gd name="T69" fmla="*/ 62 h 94"/>
                <a:gd name="T70" fmla="*/ 39 w 94"/>
                <a:gd name="T71" fmla="*/ 48 h 94"/>
                <a:gd name="T72" fmla="*/ 41 w 94"/>
                <a:gd name="T73" fmla="*/ 43 h 94"/>
                <a:gd name="T74" fmla="*/ 43 w 94"/>
                <a:gd name="T75" fmla="*/ 39 h 94"/>
                <a:gd name="T76" fmla="*/ 49 w 94"/>
                <a:gd name="T77" fmla="*/ 42 h 94"/>
                <a:gd name="T78" fmla="*/ 77 w 94"/>
                <a:gd name="T79" fmla="*/ 64 h 94"/>
                <a:gd name="T80" fmla="*/ 78 w 94"/>
                <a:gd name="T81" fmla="*/ 62 h 94"/>
                <a:gd name="T82" fmla="*/ 78 w 94"/>
                <a:gd name="T83" fmla="*/ 62 h 94"/>
                <a:gd name="T84" fmla="*/ 80 w 94"/>
                <a:gd name="T85" fmla="*/ 56 h 94"/>
                <a:gd name="T86" fmla="*/ 53 w 94"/>
                <a:gd name="T87" fmla="*/ 35 h 94"/>
                <a:gd name="T88" fmla="*/ 47 w 94"/>
                <a:gd name="T89" fmla="*/ 32 h 94"/>
                <a:gd name="T90" fmla="*/ 50 w 94"/>
                <a:gd name="T91" fmla="*/ 28 h 94"/>
                <a:gd name="T92" fmla="*/ 56 w 94"/>
                <a:gd name="T93" fmla="*/ 30 h 94"/>
                <a:gd name="T94" fmla="*/ 74 w 94"/>
                <a:gd name="T95" fmla="*/ 28 h 94"/>
                <a:gd name="T96" fmla="*/ 71 w 94"/>
                <a:gd name="T97" fmla="*/ 23 h 94"/>
                <a:gd name="T98" fmla="*/ 70 w 94"/>
                <a:gd name="T99" fmla="*/ 22 h 94"/>
                <a:gd name="T100" fmla="*/ 58 w 94"/>
                <a:gd name="T101" fmla="*/ 23 h 94"/>
                <a:gd name="T102" fmla="*/ 55 w 94"/>
                <a:gd name="T103" fmla="*/ 22 h 94"/>
                <a:gd name="T104" fmla="*/ 62 w 94"/>
                <a:gd name="T105" fmla="*/ 16 h 94"/>
                <a:gd name="T106" fmla="*/ 53 w 94"/>
                <a:gd name="T107" fmla="*/ 14 h 94"/>
                <a:gd name="T108" fmla="*/ 49 w 94"/>
                <a:gd name="T109" fmla="*/ 18 h 94"/>
                <a:gd name="T110" fmla="*/ 43 w 94"/>
                <a:gd name="T111" fmla="*/ 13 h 94"/>
                <a:gd name="T112" fmla="*/ 37 w 94"/>
                <a:gd name="T113" fmla="*/ 15 h 94"/>
                <a:gd name="T114" fmla="*/ 35 w 94"/>
                <a:gd name="T115" fmla="*/ 16 h 94"/>
                <a:gd name="T116" fmla="*/ 44 w 94"/>
                <a:gd name="T117" fmla="*/ 24 h 94"/>
                <a:gd name="T118" fmla="*/ 40 w 94"/>
                <a:gd name="T119" fmla="*/ 30 h 94"/>
                <a:gd name="T120" fmla="*/ 20 w 94"/>
                <a:gd name="T121" fmla="*/ 27 h 9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 ang="0">
                  <a:pos x="T92" y="T93"/>
                </a:cxn>
                <a:cxn ang="0">
                  <a:pos x="T94" y="T95"/>
                </a:cxn>
                <a:cxn ang="0">
                  <a:pos x="T96" y="T97"/>
                </a:cxn>
                <a:cxn ang="0">
                  <a:pos x="T98" y="T99"/>
                </a:cxn>
                <a:cxn ang="0">
                  <a:pos x="T100" y="T101"/>
                </a:cxn>
                <a:cxn ang="0">
                  <a:pos x="T102" y="T103"/>
                </a:cxn>
                <a:cxn ang="0">
                  <a:pos x="T104" y="T105"/>
                </a:cxn>
                <a:cxn ang="0">
                  <a:pos x="T106" y="T107"/>
                </a:cxn>
                <a:cxn ang="0">
                  <a:pos x="T108" y="T109"/>
                </a:cxn>
                <a:cxn ang="0">
                  <a:pos x="T110" y="T111"/>
                </a:cxn>
                <a:cxn ang="0">
                  <a:pos x="T112" y="T113"/>
                </a:cxn>
                <a:cxn ang="0">
                  <a:pos x="T114" y="T115"/>
                </a:cxn>
                <a:cxn ang="0">
                  <a:pos x="T116" y="T117"/>
                </a:cxn>
                <a:cxn ang="0">
                  <a:pos x="T118" y="T119"/>
                </a:cxn>
                <a:cxn ang="0">
                  <a:pos x="T120" y="T121"/>
                </a:cxn>
              </a:cxnLst>
              <a:rect l="0" t="0" r="r" b="b"/>
              <a:pathLst>
                <a:path w="94" h="94">
                  <a:moveTo>
                    <a:pt x="6" y="28"/>
                  </a:moveTo>
                  <a:cubicBezTo>
                    <a:pt x="11" y="16"/>
                    <a:pt x="21" y="8"/>
                    <a:pt x="32" y="4"/>
                  </a:cubicBezTo>
                  <a:cubicBezTo>
                    <a:pt x="43" y="0"/>
                    <a:pt x="56" y="1"/>
                    <a:pt x="67" y="6"/>
                  </a:cubicBezTo>
                  <a:cubicBezTo>
                    <a:pt x="78" y="12"/>
                    <a:pt x="86" y="21"/>
                    <a:pt x="90" y="32"/>
                  </a:cubicBezTo>
                  <a:cubicBezTo>
                    <a:pt x="94" y="43"/>
                    <a:pt x="94" y="56"/>
                    <a:pt x="88" y="67"/>
                  </a:cubicBezTo>
                  <a:cubicBezTo>
                    <a:pt x="88" y="67"/>
                    <a:pt x="88" y="67"/>
                    <a:pt x="88" y="67"/>
                  </a:cubicBezTo>
                  <a:cubicBezTo>
                    <a:pt x="83" y="78"/>
                    <a:pt x="73" y="87"/>
                    <a:pt x="62" y="90"/>
                  </a:cubicBezTo>
                  <a:cubicBezTo>
                    <a:pt x="51" y="94"/>
                    <a:pt x="39" y="94"/>
                    <a:pt x="27" y="89"/>
                  </a:cubicBezTo>
                  <a:cubicBezTo>
                    <a:pt x="27" y="89"/>
                    <a:pt x="27" y="89"/>
                    <a:pt x="27" y="89"/>
                  </a:cubicBezTo>
                  <a:cubicBezTo>
                    <a:pt x="16" y="83"/>
                    <a:pt x="8" y="73"/>
                    <a:pt x="4" y="62"/>
                  </a:cubicBezTo>
                  <a:cubicBezTo>
                    <a:pt x="0" y="51"/>
                    <a:pt x="1" y="39"/>
                    <a:pt x="6" y="28"/>
                  </a:cubicBezTo>
                  <a:cubicBezTo>
                    <a:pt x="6" y="28"/>
                    <a:pt x="6" y="28"/>
                    <a:pt x="6" y="28"/>
                  </a:cubicBezTo>
                  <a:close/>
                  <a:moveTo>
                    <a:pt x="20" y="27"/>
                  </a:moveTo>
                  <a:cubicBezTo>
                    <a:pt x="18" y="29"/>
                    <a:pt x="17" y="30"/>
                    <a:pt x="16" y="32"/>
                  </a:cubicBezTo>
                  <a:cubicBezTo>
                    <a:pt x="16" y="32"/>
                    <a:pt x="16" y="32"/>
                    <a:pt x="16" y="32"/>
                  </a:cubicBezTo>
                  <a:cubicBezTo>
                    <a:pt x="16" y="33"/>
                    <a:pt x="15" y="34"/>
                    <a:pt x="15" y="35"/>
                  </a:cubicBezTo>
                  <a:cubicBezTo>
                    <a:pt x="21" y="34"/>
                    <a:pt x="28" y="34"/>
                    <a:pt x="36" y="37"/>
                  </a:cubicBezTo>
                  <a:cubicBezTo>
                    <a:pt x="35" y="38"/>
                    <a:pt x="35" y="39"/>
                    <a:pt x="34" y="40"/>
                  </a:cubicBezTo>
                  <a:cubicBezTo>
                    <a:pt x="33" y="42"/>
                    <a:pt x="32" y="43"/>
                    <a:pt x="32" y="45"/>
                  </a:cubicBezTo>
                  <a:cubicBezTo>
                    <a:pt x="26" y="45"/>
                    <a:pt x="20" y="47"/>
                    <a:pt x="13" y="53"/>
                  </a:cubicBezTo>
                  <a:cubicBezTo>
                    <a:pt x="14" y="55"/>
                    <a:pt x="14" y="57"/>
                    <a:pt x="15" y="59"/>
                  </a:cubicBezTo>
                  <a:cubicBezTo>
                    <a:pt x="15" y="59"/>
                    <a:pt x="15" y="59"/>
                    <a:pt x="15" y="59"/>
                  </a:cubicBezTo>
                  <a:cubicBezTo>
                    <a:pt x="16" y="60"/>
                    <a:pt x="16" y="60"/>
                    <a:pt x="16" y="60"/>
                  </a:cubicBezTo>
                  <a:cubicBezTo>
                    <a:pt x="21" y="56"/>
                    <a:pt x="25" y="54"/>
                    <a:pt x="29" y="54"/>
                  </a:cubicBezTo>
                  <a:cubicBezTo>
                    <a:pt x="27" y="61"/>
                    <a:pt x="26" y="68"/>
                    <a:pt x="26" y="74"/>
                  </a:cubicBezTo>
                  <a:cubicBezTo>
                    <a:pt x="28" y="76"/>
                    <a:pt x="30" y="77"/>
                    <a:pt x="32" y="78"/>
                  </a:cubicBezTo>
                  <a:cubicBezTo>
                    <a:pt x="32" y="78"/>
                    <a:pt x="32" y="78"/>
                    <a:pt x="32" y="78"/>
                  </a:cubicBezTo>
                  <a:cubicBezTo>
                    <a:pt x="33" y="78"/>
                    <a:pt x="33" y="78"/>
                    <a:pt x="33" y="79"/>
                  </a:cubicBezTo>
                  <a:cubicBezTo>
                    <a:pt x="34" y="78"/>
                    <a:pt x="34" y="78"/>
                    <a:pt x="34" y="78"/>
                  </a:cubicBezTo>
                  <a:cubicBezTo>
                    <a:pt x="33" y="72"/>
                    <a:pt x="34" y="64"/>
                    <a:pt x="36" y="55"/>
                  </a:cubicBezTo>
                  <a:cubicBezTo>
                    <a:pt x="41" y="58"/>
                    <a:pt x="44" y="62"/>
                    <a:pt x="48" y="67"/>
                  </a:cubicBezTo>
                  <a:cubicBezTo>
                    <a:pt x="52" y="71"/>
                    <a:pt x="56" y="76"/>
                    <a:pt x="60" y="79"/>
                  </a:cubicBezTo>
                  <a:cubicBezTo>
                    <a:pt x="62" y="78"/>
                    <a:pt x="63" y="78"/>
                    <a:pt x="65" y="77"/>
                  </a:cubicBezTo>
                  <a:cubicBezTo>
                    <a:pt x="66" y="74"/>
                    <a:pt x="66" y="74"/>
                    <a:pt x="66" y="74"/>
                  </a:cubicBezTo>
                  <a:cubicBezTo>
                    <a:pt x="62" y="71"/>
                    <a:pt x="58" y="67"/>
                    <a:pt x="54" y="62"/>
                  </a:cubicBezTo>
                  <a:cubicBezTo>
                    <a:pt x="49" y="56"/>
                    <a:pt x="44" y="51"/>
                    <a:pt x="39" y="48"/>
                  </a:cubicBezTo>
                  <a:cubicBezTo>
                    <a:pt x="40" y="46"/>
                    <a:pt x="40" y="45"/>
                    <a:pt x="41" y="43"/>
                  </a:cubicBezTo>
                  <a:cubicBezTo>
                    <a:pt x="42" y="42"/>
                    <a:pt x="42" y="40"/>
                    <a:pt x="43" y="39"/>
                  </a:cubicBezTo>
                  <a:cubicBezTo>
                    <a:pt x="45" y="40"/>
                    <a:pt x="47" y="41"/>
                    <a:pt x="49" y="42"/>
                  </a:cubicBezTo>
                  <a:cubicBezTo>
                    <a:pt x="61" y="47"/>
                    <a:pt x="71" y="55"/>
                    <a:pt x="77" y="64"/>
                  </a:cubicBezTo>
                  <a:cubicBezTo>
                    <a:pt x="77" y="63"/>
                    <a:pt x="78" y="63"/>
                    <a:pt x="78" y="62"/>
                  </a:cubicBezTo>
                  <a:cubicBezTo>
                    <a:pt x="78" y="62"/>
                    <a:pt x="78" y="62"/>
                    <a:pt x="78" y="62"/>
                  </a:cubicBezTo>
                  <a:cubicBezTo>
                    <a:pt x="79" y="60"/>
                    <a:pt x="80" y="58"/>
                    <a:pt x="80" y="56"/>
                  </a:cubicBezTo>
                  <a:cubicBezTo>
                    <a:pt x="74" y="47"/>
                    <a:pt x="63" y="40"/>
                    <a:pt x="53" y="35"/>
                  </a:cubicBezTo>
                  <a:cubicBezTo>
                    <a:pt x="51" y="34"/>
                    <a:pt x="49" y="33"/>
                    <a:pt x="47" y="32"/>
                  </a:cubicBezTo>
                  <a:cubicBezTo>
                    <a:pt x="48" y="31"/>
                    <a:pt x="49" y="29"/>
                    <a:pt x="50" y="28"/>
                  </a:cubicBezTo>
                  <a:cubicBezTo>
                    <a:pt x="52" y="29"/>
                    <a:pt x="54" y="30"/>
                    <a:pt x="56" y="30"/>
                  </a:cubicBezTo>
                  <a:cubicBezTo>
                    <a:pt x="66" y="32"/>
                    <a:pt x="73" y="28"/>
                    <a:pt x="74" y="28"/>
                  </a:cubicBezTo>
                  <a:cubicBezTo>
                    <a:pt x="71" y="23"/>
                    <a:pt x="71" y="23"/>
                    <a:pt x="71" y="23"/>
                  </a:cubicBezTo>
                  <a:cubicBezTo>
                    <a:pt x="71" y="22"/>
                    <a:pt x="70" y="22"/>
                    <a:pt x="70" y="22"/>
                  </a:cubicBezTo>
                  <a:cubicBezTo>
                    <a:pt x="68" y="22"/>
                    <a:pt x="63" y="24"/>
                    <a:pt x="58" y="23"/>
                  </a:cubicBezTo>
                  <a:cubicBezTo>
                    <a:pt x="57" y="23"/>
                    <a:pt x="56" y="22"/>
                    <a:pt x="55" y="22"/>
                  </a:cubicBezTo>
                  <a:cubicBezTo>
                    <a:pt x="57" y="20"/>
                    <a:pt x="60" y="18"/>
                    <a:pt x="62" y="16"/>
                  </a:cubicBezTo>
                  <a:cubicBezTo>
                    <a:pt x="59" y="15"/>
                    <a:pt x="56" y="14"/>
                    <a:pt x="53" y="14"/>
                  </a:cubicBezTo>
                  <a:cubicBezTo>
                    <a:pt x="52" y="15"/>
                    <a:pt x="50" y="16"/>
                    <a:pt x="49" y="18"/>
                  </a:cubicBezTo>
                  <a:cubicBezTo>
                    <a:pt x="47" y="16"/>
                    <a:pt x="45" y="15"/>
                    <a:pt x="43" y="13"/>
                  </a:cubicBezTo>
                  <a:cubicBezTo>
                    <a:pt x="41" y="14"/>
                    <a:pt x="39" y="14"/>
                    <a:pt x="37" y="15"/>
                  </a:cubicBezTo>
                  <a:cubicBezTo>
                    <a:pt x="35" y="16"/>
                    <a:pt x="35" y="16"/>
                    <a:pt x="35" y="16"/>
                  </a:cubicBezTo>
                  <a:cubicBezTo>
                    <a:pt x="35" y="16"/>
                    <a:pt x="39" y="20"/>
                    <a:pt x="44" y="24"/>
                  </a:cubicBezTo>
                  <a:cubicBezTo>
                    <a:pt x="42" y="26"/>
                    <a:pt x="41" y="28"/>
                    <a:pt x="40" y="30"/>
                  </a:cubicBezTo>
                  <a:cubicBezTo>
                    <a:pt x="33" y="28"/>
                    <a:pt x="26" y="27"/>
                    <a:pt x="20" y="27"/>
                  </a:cubicBezTo>
                  <a:close/>
                </a:path>
              </a:pathLst>
            </a:custGeom>
            <a:solidFill>
              <a:schemeClr val="bg1"/>
            </a:solidFill>
            <a:ln>
              <a:noFill/>
            </a:ln>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5" name="Freeform 24"/>
            <p:cNvSpPr>
              <a:spLocks noEditPoints="1"/>
            </p:cNvSpPr>
            <p:nvPr/>
          </p:nvSpPr>
          <p:spPr bwMode="auto">
            <a:xfrm>
              <a:off x="6878905" y="3031426"/>
              <a:ext cx="377843" cy="362576"/>
            </a:xfrm>
            <a:custGeom>
              <a:avLst/>
              <a:gdLst>
                <a:gd name="T0" fmla="*/ 80 w 198"/>
                <a:gd name="T1" fmla="*/ 39 h 190"/>
                <a:gd name="T2" fmla="*/ 32 w 198"/>
                <a:gd name="T3" fmla="*/ 39 h 190"/>
                <a:gd name="T4" fmla="*/ 24 w 198"/>
                <a:gd name="T5" fmla="*/ 52 h 190"/>
                <a:gd name="T6" fmla="*/ 32 w 198"/>
                <a:gd name="T7" fmla="*/ 65 h 190"/>
                <a:gd name="T8" fmla="*/ 80 w 198"/>
                <a:gd name="T9" fmla="*/ 65 h 190"/>
                <a:gd name="T10" fmla="*/ 80 w 198"/>
                <a:gd name="T11" fmla="*/ 39 h 190"/>
                <a:gd name="T12" fmla="*/ 80 w 198"/>
                <a:gd name="T13" fmla="*/ 39 h 190"/>
                <a:gd name="T14" fmla="*/ 114 w 198"/>
                <a:gd name="T15" fmla="*/ 65 h 190"/>
                <a:gd name="T16" fmla="*/ 170 w 198"/>
                <a:gd name="T17" fmla="*/ 65 h 190"/>
                <a:gd name="T18" fmla="*/ 177 w 198"/>
                <a:gd name="T19" fmla="*/ 65 h 190"/>
                <a:gd name="T20" fmla="*/ 179 w 198"/>
                <a:gd name="T21" fmla="*/ 69 h 190"/>
                <a:gd name="T22" fmla="*/ 194 w 198"/>
                <a:gd name="T23" fmla="*/ 93 h 190"/>
                <a:gd name="T24" fmla="*/ 198 w 198"/>
                <a:gd name="T25" fmla="*/ 99 h 190"/>
                <a:gd name="T26" fmla="*/ 194 w 198"/>
                <a:gd name="T27" fmla="*/ 103 h 190"/>
                <a:gd name="T28" fmla="*/ 179 w 198"/>
                <a:gd name="T29" fmla="*/ 127 h 190"/>
                <a:gd name="T30" fmla="*/ 177 w 198"/>
                <a:gd name="T31" fmla="*/ 134 h 190"/>
                <a:gd name="T32" fmla="*/ 170 w 198"/>
                <a:gd name="T33" fmla="*/ 134 h 190"/>
                <a:gd name="T34" fmla="*/ 114 w 198"/>
                <a:gd name="T35" fmla="*/ 134 h 190"/>
                <a:gd name="T36" fmla="*/ 114 w 198"/>
                <a:gd name="T37" fmla="*/ 164 h 190"/>
                <a:gd name="T38" fmla="*/ 164 w 198"/>
                <a:gd name="T39" fmla="*/ 164 h 190"/>
                <a:gd name="T40" fmla="*/ 164 w 198"/>
                <a:gd name="T41" fmla="*/ 190 h 190"/>
                <a:gd name="T42" fmla="*/ 37 w 198"/>
                <a:gd name="T43" fmla="*/ 190 h 190"/>
                <a:gd name="T44" fmla="*/ 37 w 198"/>
                <a:gd name="T45" fmla="*/ 164 h 190"/>
                <a:gd name="T46" fmla="*/ 82 w 198"/>
                <a:gd name="T47" fmla="*/ 164 h 190"/>
                <a:gd name="T48" fmla="*/ 82 w 198"/>
                <a:gd name="T49" fmla="*/ 86 h 190"/>
                <a:gd name="T50" fmla="*/ 26 w 198"/>
                <a:gd name="T51" fmla="*/ 86 h 190"/>
                <a:gd name="T52" fmla="*/ 19 w 198"/>
                <a:gd name="T53" fmla="*/ 86 h 190"/>
                <a:gd name="T54" fmla="*/ 17 w 198"/>
                <a:gd name="T55" fmla="*/ 80 h 190"/>
                <a:gd name="T56" fmla="*/ 2 w 198"/>
                <a:gd name="T57" fmla="*/ 56 h 190"/>
                <a:gd name="T58" fmla="*/ 0 w 198"/>
                <a:gd name="T59" fmla="*/ 52 h 190"/>
                <a:gd name="T60" fmla="*/ 2 w 198"/>
                <a:gd name="T61" fmla="*/ 45 h 190"/>
                <a:gd name="T62" fmla="*/ 17 w 198"/>
                <a:gd name="T63" fmla="*/ 21 h 190"/>
                <a:gd name="T64" fmla="*/ 19 w 198"/>
                <a:gd name="T65" fmla="*/ 17 h 190"/>
                <a:gd name="T66" fmla="*/ 26 w 198"/>
                <a:gd name="T67" fmla="*/ 17 h 190"/>
                <a:gd name="T68" fmla="*/ 82 w 198"/>
                <a:gd name="T69" fmla="*/ 17 h 190"/>
                <a:gd name="T70" fmla="*/ 82 w 198"/>
                <a:gd name="T71" fmla="*/ 13 h 190"/>
                <a:gd name="T72" fmla="*/ 99 w 198"/>
                <a:gd name="T73" fmla="*/ 0 h 190"/>
                <a:gd name="T74" fmla="*/ 114 w 198"/>
                <a:gd name="T75" fmla="*/ 13 h 190"/>
                <a:gd name="T76" fmla="*/ 114 w 198"/>
                <a:gd name="T77" fmla="*/ 65 h 190"/>
                <a:gd name="T78" fmla="*/ 114 w 198"/>
                <a:gd name="T79" fmla="*/ 65 h 190"/>
                <a:gd name="T80" fmla="*/ 166 w 198"/>
                <a:gd name="T81" fmla="*/ 84 h 190"/>
                <a:gd name="T82" fmla="*/ 116 w 198"/>
                <a:gd name="T83" fmla="*/ 84 h 190"/>
                <a:gd name="T84" fmla="*/ 116 w 198"/>
                <a:gd name="T85" fmla="*/ 112 h 190"/>
                <a:gd name="T86" fmla="*/ 166 w 198"/>
                <a:gd name="T87" fmla="*/ 112 h 190"/>
                <a:gd name="T88" fmla="*/ 175 w 198"/>
                <a:gd name="T89" fmla="*/ 99 h 190"/>
                <a:gd name="T90" fmla="*/ 166 w 198"/>
                <a:gd name="T91" fmla="*/ 84 h 19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 ang="0">
                  <a:pos x="T84" y="T85"/>
                </a:cxn>
                <a:cxn ang="0">
                  <a:pos x="T86" y="T87"/>
                </a:cxn>
                <a:cxn ang="0">
                  <a:pos x="T88" y="T89"/>
                </a:cxn>
                <a:cxn ang="0">
                  <a:pos x="T90" y="T91"/>
                </a:cxn>
              </a:cxnLst>
              <a:rect l="0" t="0" r="r" b="b"/>
              <a:pathLst>
                <a:path w="198" h="190">
                  <a:moveTo>
                    <a:pt x="80" y="39"/>
                  </a:moveTo>
                  <a:lnTo>
                    <a:pt x="32" y="39"/>
                  </a:lnTo>
                  <a:lnTo>
                    <a:pt x="24" y="52"/>
                  </a:lnTo>
                  <a:lnTo>
                    <a:pt x="32" y="65"/>
                  </a:lnTo>
                  <a:lnTo>
                    <a:pt x="80" y="65"/>
                  </a:lnTo>
                  <a:lnTo>
                    <a:pt x="80" y="39"/>
                  </a:lnTo>
                  <a:lnTo>
                    <a:pt x="80" y="39"/>
                  </a:lnTo>
                  <a:close/>
                  <a:moveTo>
                    <a:pt x="114" y="65"/>
                  </a:moveTo>
                  <a:lnTo>
                    <a:pt x="170" y="65"/>
                  </a:lnTo>
                  <a:lnTo>
                    <a:pt x="177" y="65"/>
                  </a:lnTo>
                  <a:lnTo>
                    <a:pt x="179" y="69"/>
                  </a:lnTo>
                  <a:lnTo>
                    <a:pt x="194" y="93"/>
                  </a:lnTo>
                  <a:lnTo>
                    <a:pt x="198" y="99"/>
                  </a:lnTo>
                  <a:lnTo>
                    <a:pt x="194" y="103"/>
                  </a:lnTo>
                  <a:lnTo>
                    <a:pt x="179" y="127"/>
                  </a:lnTo>
                  <a:lnTo>
                    <a:pt x="177" y="134"/>
                  </a:lnTo>
                  <a:lnTo>
                    <a:pt x="170" y="134"/>
                  </a:lnTo>
                  <a:lnTo>
                    <a:pt x="114" y="134"/>
                  </a:lnTo>
                  <a:lnTo>
                    <a:pt x="114" y="164"/>
                  </a:lnTo>
                  <a:lnTo>
                    <a:pt x="164" y="164"/>
                  </a:lnTo>
                  <a:lnTo>
                    <a:pt x="164" y="190"/>
                  </a:lnTo>
                  <a:lnTo>
                    <a:pt x="37" y="190"/>
                  </a:lnTo>
                  <a:lnTo>
                    <a:pt x="37" y="164"/>
                  </a:lnTo>
                  <a:lnTo>
                    <a:pt x="82" y="164"/>
                  </a:lnTo>
                  <a:lnTo>
                    <a:pt x="82" y="86"/>
                  </a:lnTo>
                  <a:lnTo>
                    <a:pt x="26" y="86"/>
                  </a:lnTo>
                  <a:lnTo>
                    <a:pt x="19" y="86"/>
                  </a:lnTo>
                  <a:lnTo>
                    <a:pt x="17" y="80"/>
                  </a:lnTo>
                  <a:lnTo>
                    <a:pt x="2" y="56"/>
                  </a:lnTo>
                  <a:lnTo>
                    <a:pt x="0" y="52"/>
                  </a:lnTo>
                  <a:lnTo>
                    <a:pt x="2" y="45"/>
                  </a:lnTo>
                  <a:lnTo>
                    <a:pt x="17" y="21"/>
                  </a:lnTo>
                  <a:lnTo>
                    <a:pt x="19" y="17"/>
                  </a:lnTo>
                  <a:lnTo>
                    <a:pt x="26" y="17"/>
                  </a:lnTo>
                  <a:lnTo>
                    <a:pt x="82" y="17"/>
                  </a:lnTo>
                  <a:lnTo>
                    <a:pt x="82" y="13"/>
                  </a:lnTo>
                  <a:lnTo>
                    <a:pt x="99" y="0"/>
                  </a:lnTo>
                  <a:lnTo>
                    <a:pt x="114" y="13"/>
                  </a:lnTo>
                  <a:lnTo>
                    <a:pt x="114" y="65"/>
                  </a:lnTo>
                  <a:lnTo>
                    <a:pt x="114" y="65"/>
                  </a:lnTo>
                  <a:close/>
                  <a:moveTo>
                    <a:pt x="166" y="84"/>
                  </a:moveTo>
                  <a:lnTo>
                    <a:pt x="116" y="84"/>
                  </a:lnTo>
                  <a:lnTo>
                    <a:pt x="116" y="112"/>
                  </a:lnTo>
                  <a:lnTo>
                    <a:pt x="166" y="112"/>
                  </a:lnTo>
                  <a:lnTo>
                    <a:pt x="175" y="99"/>
                  </a:lnTo>
                  <a:lnTo>
                    <a:pt x="166" y="84"/>
                  </a:lnTo>
                  <a:close/>
                </a:path>
              </a:pathLst>
            </a:custGeom>
            <a:solidFill>
              <a:schemeClr val="bg1"/>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6" name="Freeform 25"/>
            <p:cNvSpPr>
              <a:spLocks noEditPoints="1"/>
            </p:cNvSpPr>
            <p:nvPr/>
          </p:nvSpPr>
          <p:spPr bwMode="auto">
            <a:xfrm>
              <a:off x="5005051" y="4114114"/>
              <a:ext cx="337768" cy="330136"/>
            </a:xfrm>
            <a:custGeom>
              <a:avLst/>
              <a:gdLst>
                <a:gd name="T0" fmla="*/ 74 w 82"/>
                <a:gd name="T1" fmla="*/ 6 h 80"/>
                <a:gd name="T2" fmla="*/ 67 w 82"/>
                <a:gd name="T3" fmla="*/ 27 h 80"/>
                <a:gd name="T4" fmla="*/ 65 w 82"/>
                <a:gd name="T5" fmla="*/ 30 h 80"/>
                <a:gd name="T6" fmla="*/ 75 w 82"/>
                <a:gd name="T7" fmla="*/ 71 h 80"/>
                <a:gd name="T8" fmla="*/ 66 w 82"/>
                <a:gd name="T9" fmla="*/ 80 h 80"/>
                <a:gd name="T10" fmla="*/ 44 w 82"/>
                <a:gd name="T11" fmla="*/ 50 h 80"/>
                <a:gd name="T12" fmla="*/ 36 w 82"/>
                <a:gd name="T13" fmla="*/ 57 h 80"/>
                <a:gd name="T14" fmla="*/ 39 w 82"/>
                <a:gd name="T15" fmla="*/ 70 h 80"/>
                <a:gd name="T16" fmla="*/ 34 w 82"/>
                <a:gd name="T17" fmla="*/ 75 h 80"/>
                <a:gd name="T18" fmla="*/ 26 w 82"/>
                <a:gd name="T19" fmla="*/ 61 h 80"/>
                <a:gd name="T20" fmla="*/ 21 w 82"/>
                <a:gd name="T21" fmla="*/ 67 h 80"/>
                <a:gd name="T22" fmla="*/ 16 w 82"/>
                <a:gd name="T23" fmla="*/ 62 h 80"/>
                <a:gd name="T24" fmla="*/ 21 w 82"/>
                <a:gd name="T25" fmla="*/ 57 h 80"/>
                <a:gd name="T26" fmla="*/ 7 w 82"/>
                <a:gd name="T27" fmla="*/ 50 h 80"/>
                <a:gd name="T28" fmla="*/ 12 w 82"/>
                <a:gd name="T29" fmla="*/ 44 h 80"/>
                <a:gd name="T30" fmla="*/ 25 w 82"/>
                <a:gd name="T31" fmla="*/ 47 h 80"/>
                <a:gd name="T32" fmla="*/ 32 w 82"/>
                <a:gd name="T33" fmla="*/ 39 h 80"/>
                <a:gd name="T34" fmla="*/ 0 w 82"/>
                <a:gd name="T35" fmla="*/ 18 h 80"/>
                <a:gd name="T36" fmla="*/ 9 w 82"/>
                <a:gd name="T37" fmla="*/ 8 h 80"/>
                <a:gd name="T38" fmla="*/ 51 w 82"/>
                <a:gd name="T39" fmla="*/ 16 h 80"/>
                <a:gd name="T40" fmla="*/ 53 w 82"/>
                <a:gd name="T41" fmla="*/ 13 h 80"/>
                <a:gd name="T42" fmla="*/ 74 w 82"/>
                <a:gd name="T43" fmla="*/ 6 h 80"/>
                <a:gd name="T44" fmla="*/ 82 w 82"/>
                <a:gd name="T45" fmla="*/ 50 h 80"/>
                <a:gd name="T46" fmla="*/ 74 w 82"/>
                <a:gd name="T47" fmla="*/ 42 h 80"/>
                <a:gd name="T48" fmla="*/ 72 w 82"/>
                <a:gd name="T49" fmla="*/ 44 h 80"/>
                <a:gd name="T50" fmla="*/ 76 w 82"/>
                <a:gd name="T51" fmla="*/ 57 h 80"/>
                <a:gd name="T52" fmla="*/ 82 w 82"/>
                <a:gd name="T53" fmla="*/ 50 h 80"/>
                <a:gd name="T54" fmla="*/ 29 w 82"/>
                <a:gd name="T55" fmla="*/ 0 h 80"/>
                <a:gd name="T56" fmla="*/ 23 w 82"/>
                <a:gd name="T57" fmla="*/ 7 h 80"/>
                <a:gd name="T58" fmla="*/ 36 w 82"/>
                <a:gd name="T59" fmla="*/ 10 h 80"/>
                <a:gd name="T60" fmla="*/ 37 w 82"/>
                <a:gd name="T61" fmla="*/ 8 h 80"/>
                <a:gd name="T62" fmla="*/ 29 w 82"/>
                <a:gd name="T63" fmla="*/ 0 h 8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Lst>
              <a:rect l="0" t="0" r="r" b="b"/>
              <a:pathLst>
                <a:path w="82" h="80">
                  <a:moveTo>
                    <a:pt x="74" y="6"/>
                  </a:moveTo>
                  <a:cubicBezTo>
                    <a:pt x="76" y="15"/>
                    <a:pt x="74" y="21"/>
                    <a:pt x="67" y="27"/>
                  </a:cubicBezTo>
                  <a:cubicBezTo>
                    <a:pt x="65" y="30"/>
                    <a:pt x="65" y="30"/>
                    <a:pt x="65" y="30"/>
                  </a:cubicBezTo>
                  <a:cubicBezTo>
                    <a:pt x="75" y="71"/>
                    <a:pt x="75" y="71"/>
                    <a:pt x="75" y="71"/>
                  </a:cubicBezTo>
                  <a:cubicBezTo>
                    <a:pt x="66" y="80"/>
                    <a:pt x="66" y="80"/>
                    <a:pt x="66" y="80"/>
                  </a:cubicBezTo>
                  <a:cubicBezTo>
                    <a:pt x="44" y="50"/>
                    <a:pt x="44" y="50"/>
                    <a:pt x="44" y="50"/>
                  </a:cubicBezTo>
                  <a:cubicBezTo>
                    <a:pt x="36" y="57"/>
                    <a:pt x="36" y="57"/>
                    <a:pt x="36" y="57"/>
                  </a:cubicBezTo>
                  <a:cubicBezTo>
                    <a:pt x="39" y="70"/>
                    <a:pt x="39" y="70"/>
                    <a:pt x="39" y="70"/>
                  </a:cubicBezTo>
                  <a:cubicBezTo>
                    <a:pt x="34" y="75"/>
                    <a:pt x="34" y="75"/>
                    <a:pt x="34" y="75"/>
                  </a:cubicBezTo>
                  <a:cubicBezTo>
                    <a:pt x="26" y="61"/>
                    <a:pt x="26" y="61"/>
                    <a:pt x="26" y="61"/>
                  </a:cubicBezTo>
                  <a:cubicBezTo>
                    <a:pt x="21" y="67"/>
                    <a:pt x="21" y="67"/>
                    <a:pt x="21" y="67"/>
                  </a:cubicBezTo>
                  <a:cubicBezTo>
                    <a:pt x="16" y="62"/>
                    <a:pt x="16" y="62"/>
                    <a:pt x="16" y="62"/>
                  </a:cubicBezTo>
                  <a:cubicBezTo>
                    <a:pt x="21" y="57"/>
                    <a:pt x="21" y="57"/>
                    <a:pt x="21" y="57"/>
                  </a:cubicBezTo>
                  <a:cubicBezTo>
                    <a:pt x="7" y="50"/>
                    <a:pt x="7" y="50"/>
                    <a:pt x="7" y="50"/>
                  </a:cubicBezTo>
                  <a:cubicBezTo>
                    <a:pt x="12" y="44"/>
                    <a:pt x="12" y="44"/>
                    <a:pt x="12" y="44"/>
                  </a:cubicBezTo>
                  <a:cubicBezTo>
                    <a:pt x="25" y="47"/>
                    <a:pt x="25" y="47"/>
                    <a:pt x="25" y="47"/>
                  </a:cubicBezTo>
                  <a:cubicBezTo>
                    <a:pt x="32" y="39"/>
                    <a:pt x="32" y="39"/>
                    <a:pt x="32" y="39"/>
                  </a:cubicBezTo>
                  <a:cubicBezTo>
                    <a:pt x="0" y="18"/>
                    <a:pt x="0" y="18"/>
                    <a:pt x="0" y="18"/>
                  </a:cubicBezTo>
                  <a:cubicBezTo>
                    <a:pt x="9" y="8"/>
                    <a:pt x="9" y="8"/>
                    <a:pt x="9" y="8"/>
                  </a:cubicBezTo>
                  <a:cubicBezTo>
                    <a:pt x="51" y="16"/>
                    <a:pt x="51" y="16"/>
                    <a:pt x="51" y="16"/>
                  </a:cubicBezTo>
                  <a:cubicBezTo>
                    <a:pt x="53" y="13"/>
                    <a:pt x="53" y="13"/>
                    <a:pt x="53" y="13"/>
                  </a:cubicBezTo>
                  <a:cubicBezTo>
                    <a:pt x="60" y="5"/>
                    <a:pt x="67" y="4"/>
                    <a:pt x="74" y="6"/>
                  </a:cubicBezTo>
                  <a:close/>
                  <a:moveTo>
                    <a:pt x="82" y="50"/>
                  </a:moveTo>
                  <a:cubicBezTo>
                    <a:pt x="74" y="42"/>
                    <a:pt x="74" y="42"/>
                    <a:pt x="74" y="42"/>
                  </a:cubicBezTo>
                  <a:cubicBezTo>
                    <a:pt x="72" y="44"/>
                    <a:pt x="72" y="44"/>
                    <a:pt x="72" y="44"/>
                  </a:cubicBezTo>
                  <a:cubicBezTo>
                    <a:pt x="76" y="57"/>
                    <a:pt x="76" y="57"/>
                    <a:pt x="76" y="57"/>
                  </a:cubicBezTo>
                  <a:cubicBezTo>
                    <a:pt x="82" y="50"/>
                    <a:pt x="82" y="50"/>
                    <a:pt x="82" y="50"/>
                  </a:cubicBezTo>
                  <a:close/>
                  <a:moveTo>
                    <a:pt x="29" y="0"/>
                  </a:moveTo>
                  <a:cubicBezTo>
                    <a:pt x="23" y="7"/>
                    <a:pt x="23" y="7"/>
                    <a:pt x="23" y="7"/>
                  </a:cubicBezTo>
                  <a:cubicBezTo>
                    <a:pt x="36" y="10"/>
                    <a:pt x="36" y="10"/>
                    <a:pt x="36" y="10"/>
                  </a:cubicBezTo>
                  <a:cubicBezTo>
                    <a:pt x="37" y="8"/>
                    <a:pt x="37" y="8"/>
                    <a:pt x="37" y="8"/>
                  </a:cubicBezTo>
                  <a:lnTo>
                    <a:pt x="29" y="0"/>
                  </a:lnTo>
                  <a:close/>
                </a:path>
              </a:pathLst>
            </a:custGeom>
            <a:solidFill>
              <a:schemeClr val="bg1"/>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27" name="Freeform 26"/>
            <p:cNvSpPr>
              <a:spLocks noEditPoints="1"/>
            </p:cNvSpPr>
            <p:nvPr/>
          </p:nvSpPr>
          <p:spPr bwMode="auto">
            <a:xfrm>
              <a:off x="8773924" y="4087398"/>
              <a:ext cx="316777" cy="383568"/>
            </a:xfrm>
            <a:custGeom>
              <a:avLst/>
              <a:gdLst>
                <a:gd name="T0" fmla="*/ 0 w 77"/>
                <a:gd name="T1" fmla="*/ 85 h 93"/>
                <a:gd name="T2" fmla="*/ 30 w 77"/>
                <a:gd name="T3" fmla="*/ 20 h 93"/>
                <a:gd name="T4" fmla="*/ 38 w 77"/>
                <a:gd name="T5" fmla="*/ 26 h 93"/>
                <a:gd name="T6" fmla="*/ 39 w 77"/>
                <a:gd name="T7" fmla="*/ 27 h 93"/>
                <a:gd name="T8" fmla="*/ 39 w 77"/>
                <a:gd name="T9" fmla="*/ 27 h 93"/>
                <a:gd name="T10" fmla="*/ 40 w 77"/>
                <a:gd name="T11" fmla="*/ 27 h 93"/>
                <a:gd name="T12" fmla="*/ 40 w 77"/>
                <a:gd name="T13" fmla="*/ 28 h 93"/>
                <a:gd name="T14" fmla="*/ 40 w 77"/>
                <a:gd name="T15" fmla="*/ 28 h 93"/>
                <a:gd name="T16" fmla="*/ 41 w 77"/>
                <a:gd name="T17" fmla="*/ 28 h 93"/>
                <a:gd name="T18" fmla="*/ 41 w 77"/>
                <a:gd name="T19" fmla="*/ 29 h 93"/>
                <a:gd name="T20" fmla="*/ 42 w 77"/>
                <a:gd name="T21" fmla="*/ 29 h 93"/>
                <a:gd name="T22" fmla="*/ 42 w 77"/>
                <a:gd name="T23" fmla="*/ 29 h 93"/>
                <a:gd name="T24" fmla="*/ 43 w 77"/>
                <a:gd name="T25" fmla="*/ 29 h 93"/>
                <a:gd name="T26" fmla="*/ 43 w 77"/>
                <a:gd name="T27" fmla="*/ 30 h 93"/>
                <a:gd name="T28" fmla="*/ 43 w 77"/>
                <a:gd name="T29" fmla="*/ 30 h 93"/>
                <a:gd name="T30" fmla="*/ 48 w 77"/>
                <a:gd name="T31" fmla="*/ 33 h 93"/>
                <a:gd name="T32" fmla="*/ 48 w 77"/>
                <a:gd name="T33" fmla="*/ 33 h 93"/>
                <a:gd name="T34" fmla="*/ 49 w 77"/>
                <a:gd name="T35" fmla="*/ 34 h 93"/>
                <a:gd name="T36" fmla="*/ 49 w 77"/>
                <a:gd name="T37" fmla="*/ 34 h 93"/>
                <a:gd name="T38" fmla="*/ 50 w 77"/>
                <a:gd name="T39" fmla="*/ 34 h 93"/>
                <a:gd name="T40" fmla="*/ 50 w 77"/>
                <a:gd name="T41" fmla="*/ 35 h 93"/>
                <a:gd name="T42" fmla="*/ 50 w 77"/>
                <a:gd name="T43" fmla="*/ 35 h 93"/>
                <a:gd name="T44" fmla="*/ 51 w 77"/>
                <a:gd name="T45" fmla="*/ 35 h 93"/>
                <a:gd name="T46" fmla="*/ 51 w 77"/>
                <a:gd name="T47" fmla="*/ 36 h 93"/>
                <a:gd name="T48" fmla="*/ 52 w 77"/>
                <a:gd name="T49" fmla="*/ 36 h 93"/>
                <a:gd name="T50" fmla="*/ 52 w 77"/>
                <a:gd name="T51" fmla="*/ 36 h 93"/>
                <a:gd name="T52" fmla="*/ 53 w 77"/>
                <a:gd name="T53" fmla="*/ 37 h 93"/>
                <a:gd name="T54" fmla="*/ 53 w 77"/>
                <a:gd name="T55" fmla="*/ 37 h 93"/>
                <a:gd name="T56" fmla="*/ 48 w 77"/>
                <a:gd name="T57" fmla="*/ 79 h 93"/>
                <a:gd name="T58" fmla="*/ 7 w 77"/>
                <a:gd name="T59" fmla="*/ 91 h 93"/>
                <a:gd name="T60" fmla="*/ 35 w 77"/>
                <a:gd name="T61" fmla="*/ 64 h 93"/>
                <a:gd name="T62" fmla="*/ 19 w 77"/>
                <a:gd name="T63" fmla="*/ 53 h 93"/>
                <a:gd name="T64" fmla="*/ 3 w 77"/>
                <a:gd name="T65" fmla="*/ 88 h 93"/>
                <a:gd name="T66" fmla="*/ 73 w 77"/>
                <a:gd name="T67" fmla="*/ 93 h 93"/>
                <a:gd name="T68" fmla="*/ 54 w 77"/>
                <a:gd name="T69" fmla="*/ 83 h 93"/>
                <a:gd name="T70" fmla="*/ 69 w 77"/>
                <a:gd name="T71" fmla="*/ 42 h 93"/>
                <a:gd name="T72" fmla="*/ 34 w 77"/>
                <a:gd name="T73" fmla="*/ 0 h 93"/>
                <a:gd name="T74" fmla="*/ 69 w 77"/>
                <a:gd name="T75" fmla="*/ 42 h 9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Lst>
              <a:rect l="0" t="0" r="r" b="b"/>
              <a:pathLst>
                <a:path w="77" h="93">
                  <a:moveTo>
                    <a:pt x="3" y="88"/>
                  </a:moveTo>
                  <a:cubicBezTo>
                    <a:pt x="2" y="87"/>
                    <a:pt x="1" y="86"/>
                    <a:pt x="0" y="85"/>
                  </a:cubicBezTo>
                  <a:cubicBezTo>
                    <a:pt x="0" y="72"/>
                    <a:pt x="0" y="58"/>
                    <a:pt x="0" y="45"/>
                  </a:cubicBezTo>
                  <a:cubicBezTo>
                    <a:pt x="12" y="40"/>
                    <a:pt x="21" y="32"/>
                    <a:pt x="30" y="20"/>
                  </a:cubicBezTo>
                  <a:cubicBezTo>
                    <a:pt x="38" y="26"/>
                    <a:pt x="38" y="26"/>
                    <a:pt x="38" y="26"/>
                  </a:cubicBezTo>
                  <a:cubicBezTo>
                    <a:pt x="38" y="26"/>
                    <a:pt x="38" y="26"/>
                    <a:pt x="38" y="26"/>
                  </a:cubicBezTo>
                  <a:cubicBezTo>
                    <a:pt x="38" y="27"/>
                    <a:pt x="38" y="27"/>
                    <a:pt x="38" y="27"/>
                  </a:cubicBezTo>
                  <a:cubicBezTo>
                    <a:pt x="39" y="27"/>
                    <a:pt x="39" y="27"/>
                    <a:pt x="39" y="27"/>
                  </a:cubicBezTo>
                  <a:cubicBezTo>
                    <a:pt x="39" y="27"/>
                    <a:pt x="39" y="27"/>
                    <a:pt x="39" y="27"/>
                  </a:cubicBezTo>
                  <a:cubicBezTo>
                    <a:pt x="39" y="27"/>
                    <a:pt x="39" y="27"/>
                    <a:pt x="39" y="27"/>
                  </a:cubicBezTo>
                  <a:cubicBezTo>
                    <a:pt x="39" y="27"/>
                    <a:pt x="39" y="27"/>
                    <a:pt x="39" y="27"/>
                  </a:cubicBezTo>
                  <a:cubicBezTo>
                    <a:pt x="40" y="27"/>
                    <a:pt x="40" y="27"/>
                    <a:pt x="40" y="27"/>
                  </a:cubicBezTo>
                  <a:cubicBezTo>
                    <a:pt x="40" y="27"/>
                    <a:pt x="40" y="27"/>
                    <a:pt x="40" y="27"/>
                  </a:cubicBezTo>
                  <a:cubicBezTo>
                    <a:pt x="40" y="28"/>
                    <a:pt x="40" y="28"/>
                    <a:pt x="40" y="28"/>
                  </a:cubicBezTo>
                  <a:cubicBezTo>
                    <a:pt x="40" y="28"/>
                    <a:pt x="40" y="28"/>
                    <a:pt x="40" y="28"/>
                  </a:cubicBezTo>
                  <a:cubicBezTo>
                    <a:pt x="40" y="28"/>
                    <a:pt x="40" y="28"/>
                    <a:pt x="40" y="28"/>
                  </a:cubicBezTo>
                  <a:cubicBezTo>
                    <a:pt x="41" y="28"/>
                    <a:pt x="41" y="28"/>
                    <a:pt x="41" y="28"/>
                  </a:cubicBezTo>
                  <a:cubicBezTo>
                    <a:pt x="41" y="28"/>
                    <a:pt x="41" y="28"/>
                    <a:pt x="41" y="28"/>
                  </a:cubicBezTo>
                  <a:cubicBezTo>
                    <a:pt x="41" y="28"/>
                    <a:pt x="41" y="28"/>
                    <a:pt x="41" y="28"/>
                  </a:cubicBezTo>
                  <a:cubicBezTo>
                    <a:pt x="41" y="29"/>
                    <a:pt x="41" y="29"/>
                    <a:pt x="41" y="29"/>
                  </a:cubicBezTo>
                  <a:cubicBezTo>
                    <a:pt x="42" y="29"/>
                    <a:pt x="42" y="29"/>
                    <a:pt x="42" y="29"/>
                  </a:cubicBezTo>
                  <a:cubicBezTo>
                    <a:pt x="42" y="29"/>
                    <a:pt x="42" y="29"/>
                    <a:pt x="42" y="29"/>
                  </a:cubicBezTo>
                  <a:cubicBezTo>
                    <a:pt x="42" y="29"/>
                    <a:pt x="42" y="29"/>
                    <a:pt x="42" y="29"/>
                  </a:cubicBezTo>
                  <a:cubicBezTo>
                    <a:pt x="42" y="29"/>
                    <a:pt x="42" y="29"/>
                    <a:pt x="42" y="29"/>
                  </a:cubicBezTo>
                  <a:cubicBezTo>
                    <a:pt x="42" y="29"/>
                    <a:pt x="42" y="29"/>
                    <a:pt x="42" y="29"/>
                  </a:cubicBezTo>
                  <a:cubicBezTo>
                    <a:pt x="43" y="29"/>
                    <a:pt x="43" y="29"/>
                    <a:pt x="43" y="29"/>
                  </a:cubicBezTo>
                  <a:cubicBezTo>
                    <a:pt x="43" y="30"/>
                    <a:pt x="43" y="30"/>
                    <a:pt x="43" y="30"/>
                  </a:cubicBezTo>
                  <a:cubicBezTo>
                    <a:pt x="43" y="30"/>
                    <a:pt x="43" y="30"/>
                    <a:pt x="43" y="30"/>
                  </a:cubicBezTo>
                  <a:cubicBezTo>
                    <a:pt x="43" y="30"/>
                    <a:pt x="43" y="30"/>
                    <a:pt x="43" y="30"/>
                  </a:cubicBezTo>
                  <a:cubicBezTo>
                    <a:pt x="43" y="30"/>
                    <a:pt x="43" y="30"/>
                    <a:pt x="43" y="30"/>
                  </a:cubicBezTo>
                  <a:cubicBezTo>
                    <a:pt x="44" y="30"/>
                    <a:pt x="44" y="30"/>
                    <a:pt x="44" y="30"/>
                  </a:cubicBezTo>
                  <a:cubicBezTo>
                    <a:pt x="48" y="33"/>
                    <a:pt x="48" y="33"/>
                    <a:pt x="48" y="33"/>
                  </a:cubicBezTo>
                  <a:cubicBezTo>
                    <a:pt x="48" y="33"/>
                    <a:pt x="48" y="33"/>
                    <a:pt x="48" y="33"/>
                  </a:cubicBezTo>
                  <a:cubicBezTo>
                    <a:pt x="48" y="33"/>
                    <a:pt x="48" y="33"/>
                    <a:pt x="48" y="33"/>
                  </a:cubicBezTo>
                  <a:cubicBezTo>
                    <a:pt x="48" y="34"/>
                    <a:pt x="48" y="34"/>
                    <a:pt x="48" y="34"/>
                  </a:cubicBezTo>
                  <a:cubicBezTo>
                    <a:pt x="49" y="34"/>
                    <a:pt x="49" y="34"/>
                    <a:pt x="49" y="34"/>
                  </a:cubicBezTo>
                  <a:cubicBezTo>
                    <a:pt x="49" y="34"/>
                    <a:pt x="49" y="34"/>
                    <a:pt x="49" y="34"/>
                  </a:cubicBezTo>
                  <a:cubicBezTo>
                    <a:pt x="49" y="34"/>
                    <a:pt x="49" y="34"/>
                    <a:pt x="49" y="34"/>
                  </a:cubicBezTo>
                  <a:cubicBezTo>
                    <a:pt x="49" y="34"/>
                    <a:pt x="49" y="34"/>
                    <a:pt x="49" y="34"/>
                  </a:cubicBezTo>
                  <a:cubicBezTo>
                    <a:pt x="50" y="34"/>
                    <a:pt x="50" y="34"/>
                    <a:pt x="50" y="34"/>
                  </a:cubicBezTo>
                  <a:cubicBezTo>
                    <a:pt x="50" y="35"/>
                    <a:pt x="50" y="35"/>
                    <a:pt x="50" y="35"/>
                  </a:cubicBezTo>
                  <a:cubicBezTo>
                    <a:pt x="50" y="35"/>
                    <a:pt x="50" y="35"/>
                    <a:pt x="50" y="35"/>
                  </a:cubicBezTo>
                  <a:cubicBezTo>
                    <a:pt x="50" y="35"/>
                    <a:pt x="50" y="35"/>
                    <a:pt x="50" y="35"/>
                  </a:cubicBezTo>
                  <a:cubicBezTo>
                    <a:pt x="50" y="35"/>
                    <a:pt x="50" y="35"/>
                    <a:pt x="50" y="35"/>
                  </a:cubicBezTo>
                  <a:cubicBezTo>
                    <a:pt x="51" y="35"/>
                    <a:pt x="51" y="35"/>
                    <a:pt x="51" y="35"/>
                  </a:cubicBezTo>
                  <a:cubicBezTo>
                    <a:pt x="51" y="35"/>
                    <a:pt x="51" y="35"/>
                    <a:pt x="51" y="35"/>
                  </a:cubicBezTo>
                  <a:cubicBezTo>
                    <a:pt x="51" y="35"/>
                    <a:pt x="51" y="35"/>
                    <a:pt x="51" y="35"/>
                  </a:cubicBezTo>
                  <a:cubicBezTo>
                    <a:pt x="51" y="36"/>
                    <a:pt x="51" y="36"/>
                    <a:pt x="51" y="36"/>
                  </a:cubicBezTo>
                  <a:cubicBezTo>
                    <a:pt x="52" y="36"/>
                    <a:pt x="52" y="36"/>
                    <a:pt x="52" y="36"/>
                  </a:cubicBezTo>
                  <a:cubicBezTo>
                    <a:pt x="52" y="36"/>
                    <a:pt x="52" y="36"/>
                    <a:pt x="52" y="36"/>
                  </a:cubicBezTo>
                  <a:cubicBezTo>
                    <a:pt x="52" y="36"/>
                    <a:pt x="52" y="36"/>
                    <a:pt x="52" y="36"/>
                  </a:cubicBezTo>
                  <a:cubicBezTo>
                    <a:pt x="52" y="36"/>
                    <a:pt x="52" y="36"/>
                    <a:pt x="52" y="36"/>
                  </a:cubicBezTo>
                  <a:cubicBezTo>
                    <a:pt x="52" y="36"/>
                    <a:pt x="52" y="36"/>
                    <a:pt x="52" y="36"/>
                  </a:cubicBezTo>
                  <a:cubicBezTo>
                    <a:pt x="53" y="37"/>
                    <a:pt x="53" y="37"/>
                    <a:pt x="53" y="37"/>
                  </a:cubicBezTo>
                  <a:cubicBezTo>
                    <a:pt x="53" y="37"/>
                    <a:pt x="53" y="37"/>
                    <a:pt x="53" y="37"/>
                  </a:cubicBezTo>
                  <a:cubicBezTo>
                    <a:pt x="53" y="37"/>
                    <a:pt x="53" y="37"/>
                    <a:pt x="53" y="37"/>
                  </a:cubicBezTo>
                  <a:cubicBezTo>
                    <a:pt x="62" y="43"/>
                    <a:pt x="62" y="43"/>
                    <a:pt x="62" y="43"/>
                  </a:cubicBezTo>
                  <a:cubicBezTo>
                    <a:pt x="53" y="55"/>
                    <a:pt x="49" y="67"/>
                    <a:pt x="48" y="79"/>
                  </a:cubicBezTo>
                  <a:cubicBezTo>
                    <a:pt x="36" y="84"/>
                    <a:pt x="23" y="88"/>
                    <a:pt x="11" y="93"/>
                  </a:cubicBezTo>
                  <a:cubicBezTo>
                    <a:pt x="9" y="92"/>
                    <a:pt x="8" y="91"/>
                    <a:pt x="7" y="91"/>
                  </a:cubicBezTo>
                  <a:cubicBezTo>
                    <a:pt x="23" y="68"/>
                    <a:pt x="23" y="68"/>
                    <a:pt x="23" y="68"/>
                  </a:cubicBezTo>
                  <a:cubicBezTo>
                    <a:pt x="27" y="69"/>
                    <a:pt x="32" y="68"/>
                    <a:pt x="35" y="64"/>
                  </a:cubicBezTo>
                  <a:cubicBezTo>
                    <a:pt x="38" y="60"/>
                    <a:pt x="37" y="54"/>
                    <a:pt x="32" y="51"/>
                  </a:cubicBezTo>
                  <a:cubicBezTo>
                    <a:pt x="28" y="47"/>
                    <a:pt x="22" y="49"/>
                    <a:pt x="19" y="53"/>
                  </a:cubicBezTo>
                  <a:cubicBezTo>
                    <a:pt x="16" y="57"/>
                    <a:pt x="16" y="62"/>
                    <a:pt x="19" y="65"/>
                  </a:cubicBezTo>
                  <a:cubicBezTo>
                    <a:pt x="3" y="88"/>
                    <a:pt x="3" y="88"/>
                    <a:pt x="3" y="88"/>
                  </a:cubicBezTo>
                  <a:close/>
                  <a:moveTo>
                    <a:pt x="27" y="93"/>
                  </a:moveTo>
                  <a:cubicBezTo>
                    <a:pt x="73" y="93"/>
                    <a:pt x="73" y="93"/>
                    <a:pt x="73" y="93"/>
                  </a:cubicBezTo>
                  <a:cubicBezTo>
                    <a:pt x="73" y="83"/>
                    <a:pt x="73" y="83"/>
                    <a:pt x="73" y="83"/>
                  </a:cubicBezTo>
                  <a:cubicBezTo>
                    <a:pt x="54" y="83"/>
                    <a:pt x="54" y="83"/>
                    <a:pt x="54" y="83"/>
                  </a:cubicBezTo>
                  <a:cubicBezTo>
                    <a:pt x="27" y="93"/>
                    <a:pt x="27" y="93"/>
                    <a:pt x="27" y="93"/>
                  </a:cubicBezTo>
                  <a:close/>
                  <a:moveTo>
                    <a:pt x="69" y="42"/>
                  </a:moveTo>
                  <a:cubicBezTo>
                    <a:pt x="77" y="31"/>
                    <a:pt x="77" y="31"/>
                    <a:pt x="77" y="31"/>
                  </a:cubicBezTo>
                  <a:cubicBezTo>
                    <a:pt x="34" y="0"/>
                    <a:pt x="34" y="0"/>
                    <a:pt x="34" y="0"/>
                  </a:cubicBezTo>
                  <a:cubicBezTo>
                    <a:pt x="26" y="12"/>
                    <a:pt x="26" y="12"/>
                    <a:pt x="26" y="12"/>
                  </a:cubicBezTo>
                  <a:lnTo>
                    <a:pt x="69" y="42"/>
                  </a:lnTo>
                  <a:close/>
                </a:path>
              </a:pathLst>
            </a:custGeom>
            <a:solidFill>
              <a:schemeClr val="bg1"/>
            </a:solidFill>
            <a:ln>
              <a:noFill/>
            </a:ln>
            <a:extLst/>
          </p:spPr>
          <p:txBody>
            <a:bodyPr vert="horz" wrap="square" lIns="96430" tIns="48216" rIns="96430" bIns="48216" numCol="1" anchor="t" anchorCtr="0" compatLnSpc="1">
              <a:prstTxWarp prst="textNoShape">
                <a:avLst/>
              </a:prstTxWarp>
            </a:bodyPr>
            <a:ls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pPr algn="just">
                <a:lnSpc>
                  <a:spcPct val="120000"/>
                </a:lnSpc>
              </a:pPr>
              <a:endParaRPr lang="zh-CN" altLang="en-US" sz="949">
                <a:solidFill>
                  <a:prstClr val="black"/>
                </a:solidFill>
                <a:latin typeface="Arial" panose="020B0604020202020204" pitchFamily="34" charset="0"/>
                <a:ea typeface="微软雅黑" panose="020B0503020204020204" pitchFamily="34" charset="-122"/>
                <a:cs typeface="+mn-ea"/>
                <a:sym typeface="Arial" panose="020B0604020202020204" pitchFamily="34" charset="0"/>
              </a:endParaRPr>
            </a:p>
          </p:txBody>
        </p:sp>
      </p:grpSp>
      <p:cxnSp>
        <p:nvCxnSpPr>
          <p:cNvPr id="38" name="Straight Arrow Connector 37"/>
          <p:cNvCxnSpPr/>
          <p:nvPr/>
        </p:nvCxnSpPr>
        <p:spPr>
          <a:xfrm>
            <a:off x="3474579" y="3956327"/>
            <a:ext cx="0" cy="1013398"/>
          </a:xfrm>
          <a:prstGeom prst="straightConnector1">
            <a:avLst/>
          </a:prstGeom>
          <a:ln w="63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1" name="Straight Arrow Connector 40"/>
          <p:cNvCxnSpPr/>
          <p:nvPr/>
        </p:nvCxnSpPr>
        <p:spPr>
          <a:xfrm>
            <a:off x="7454235" y="3956327"/>
            <a:ext cx="0" cy="1013398"/>
          </a:xfrm>
          <a:prstGeom prst="straightConnector1">
            <a:avLst/>
          </a:prstGeom>
          <a:ln w="63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2" name="Straight Arrow Connector 41"/>
          <p:cNvCxnSpPr/>
          <p:nvPr/>
        </p:nvCxnSpPr>
        <p:spPr>
          <a:xfrm flipV="1">
            <a:off x="9440759" y="2943490"/>
            <a:ext cx="0" cy="1013398"/>
          </a:xfrm>
          <a:prstGeom prst="straightConnector1">
            <a:avLst/>
          </a:prstGeom>
          <a:ln w="63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cxnSp>
        <p:nvCxnSpPr>
          <p:cNvPr id="43" name="Straight Arrow Connector 42"/>
          <p:cNvCxnSpPr/>
          <p:nvPr/>
        </p:nvCxnSpPr>
        <p:spPr>
          <a:xfrm flipV="1">
            <a:off x="5476570" y="2943490"/>
            <a:ext cx="0" cy="1013398"/>
          </a:xfrm>
          <a:prstGeom prst="straightConnector1">
            <a:avLst/>
          </a:prstGeom>
          <a:ln w="6350">
            <a:solidFill>
              <a:schemeClr val="bg1">
                <a:lumMod val="65000"/>
              </a:schemeClr>
            </a:solidFill>
            <a:prstDash val="sysDash"/>
            <a:tailEnd type="triangle"/>
          </a:ln>
        </p:spPr>
        <p:style>
          <a:lnRef idx="1">
            <a:schemeClr val="accent1"/>
          </a:lnRef>
          <a:fillRef idx="0">
            <a:schemeClr val="accent1"/>
          </a:fillRef>
          <a:effectRef idx="0">
            <a:schemeClr val="accent1"/>
          </a:effectRef>
          <a:fontRef idx="minor">
            <a:schemeClr val="tx1"/>
          </a:fontRef>
        </p:style>
      </p:cxnSp>
      <p:sp>
        <p:nvSpPr>
          <p:cNvPr id="45" name="Rectangle 44"/>
          <p:cNvSpPr/>
          <p:nvPr/>
        </p:nvSpPr>
        <p:spPr>
          <a:xfrm>
            <a:off x="2205728" y="4973647"/>
            <a:ext cx="2509135" cy="1477328"/>
          </a:xfrm>
          <a:prstGeom prst="rect">
            <a:avLst/>
          </a:prstGeom>
        </p:spPr>
        <p:txBody>
          <a:bodyPr wrap="square">
            <a:spAutoFit/>
          </a:bodyPr>
          <a:lstStyle/>
          <a:p>
            <a:pPr marL="0" indent="0">
              <a:spcBef>
                <a:spcPts val="0"/>
              </a:spcBef>
              <a:buFontTx/>
              <a:buNone/>
              <a:defRPr/>
            </a:pPr>
            <a:r>
              <a:rPr lang="en-US" altLang="zh-CN" sz="1500" kern="0" dirty="0" smtClean="0">
                <a:latin typeface="微软雅黑" panose="020B0503020204020204" pitchFamily="34" charset="-122"/>
                <a:ea typeface="微软雅黑" panose="020B0503020204020204" pitchFamily="34" charset="-122"/>
              </a:rPr>
              <a:t>Go</a:t>
            </a:r>
            <a:r>
              <a:rPr lang="zh-CN" altLang="en-US" sz="1500" kern="0" dirty="0" smtClean="0">
                <a:latin typeface="微软雅黑" panose="020B0503020204020204" pitchFamily="34" charset="-122"/>
                <a:ea typeface="微软雅黑" panose="020B0503020204020204" pitchFamily="34" charset="-122"/>
              </a:rPr>
              <a:t>被设计为</a:t>
            </a:r>
            <a:r>
              <a:rPr lang="en-US" altLang="zh-CN" sz="1500" kern="0" dirty="0" smtClean="0">
                <a:latin typeface="微软雅黑" panose="020B0503020204020204" pitchFamily="34" charset="-122"/>
                <a:ea typeface="微软雅黑" panose="020B0503020204020204" pitchFamily="34" charset="-122"/>
              </a:rPr>
              <a:t>21</a:t>
            </a:r>
            <a:r>
              <a:rPr lang="zh-CN" altLang="en-US" sz="1500" kern="0" dirty="0" smtClean="0">
                <a:latin typeface="微软雅黑" panose="020B0503020204020204" pitchFamily="34" charset="-122"/>
                <a:ea typeface="微软雅黑" panose="020B0503020204020204" pitchFamily="34" charset="-122"/>
              </a:rPr>
              <a:t>世纪的</a:t>
            </a:r>
            <a:r>
              <a:rPr lang="en-US" altLang="zh-CN" sz="1500" kern="0" dirty="0" smtClean="0">
                <a:latin typeface="微软雅黑" panose="020B0503020204020204" pitchFamily="34" charset="-122"/>
                <a:ea typeface="微软雅黑" panose="020B0503020204020204" pitchFamily="34" charset="-122"/>
              </a:rPr>
              <a:t>C</a:t>
            </a:r>
            <a:r>
              <a:rPr lang="zh-CN" altLang="en-US" sz="1500" kern="0" dirty="0" smtClean="0">
                <a:latin typeface="微软雅黑" panose="020B0503020204020204" pitchFamily="34" charset="-122"/>
                <a:ea typeface="微软雅黑" panose="020B0503020204020204" pitchFamily="34" charset="-122"/>
              </a:rPr>
              <a:t>语言，同时它</a:t>
            </a:r>
            <a:r>
              <a:rPr lang="zh-CN" altLang="en-US" sz="1500" b="1" kern="0" dirty="0" smtClean="0">
                <a:solidFill>
                  <a:srgbClr val="002060"/>
                </a:solidFill>
                <a:latin typeface="微软雅黑" panose="020B0503020204020204" pitchFamily="34" charset="-122"/>
                <a:ea typeface="微软雅黑" panose="020B0503020204020204" pitchFamily="34" charset="-122"/>
              </a:rPr>
              <a:t>吸收了很多现在编程语言的优点</a:t>
            </a:r>
            <a:r>
              <a:rPr lang="zh-CN" altLang="en-US" sz="1500" kern="0" dirty="0" smtClean="0">
                <a:latin typeface="微软雅黑" panose="020B0503020204020204" pitchFamily="34" charset="-122"/>
                <a:ea typeface="微软雅黑" panose="020B0503020204020204" pitchFamily="34" charset="-122"/>
              </a:rPr>
              <a:t>。</a:t>
            </a:r>
          </a:p>
          <a:p>
            <a:pPr marL="0" indent="0">
              <a:spcBef>
                <a:spcPts val="0"/>
              </a:spcBef>
              <a:buFontTx/>
              <a:buNone/>
              <a:defRPr/>
            </a:pPr>
            <a:r>
              <a:rPr lang="zh-CN" altLang="en-US" sz="1500" kern="0" dirty="0" smtClean="0">
                <a:latin typeface="微软雅黑" panose="020B0503020204020204" pitchFamily="34" charset="-122"/>
                <a:ea typeface="微软雅黑" panose="020B0503020204020204" pitchFamily="34" charset="-122"/>
              </a:rPr>
              <a:t>基于</a:t>
            </a:r>
            <a:r>
              <a:rPr lang="en-US" altLang="zh-CN" sz="1500" kern="0" dirty="0" smtClean="0">
                <a:latin typeface="微软雅黑" panose="020B0503020204020204" pitchFamily="34" charset="-122"/>
                <a:ea typeface="微软雅黑" panose="020B0503020204020204" pitchFamily="34" charset="-122"/>
              </a:rPr>
              <a:t>BSD</a:t>
            </a:r>
            <a:r>
              <a:rPr lang="zh-CN" altLang="en-US" sz="1500" kern="0" dirty="0" smtClean="0">
                <a:latin typeface="微软雅黑" panose="020B0503020204020204" pitchFamily="34" charset="-122"/>
                <a:ea typeface="微软雅黑" panose="020B0503020204020204" pitchFamily="34" charset="-122"/>
              </a:rPr>
              <a:t>完全开源，所以能</a:t>
            </a:r>
            <a:r>
              <a:rPr lang="zh-CN" altLang="en-US" sz="1500" b="1" kern="0" dirty="0" smtClean="0">
                <a:solidFill>
                  <a:srgbClr val="002060"/>
                </a:solidFill>
                <a:latin typeface="微软雅黑" panose="020B0503020204020204" pitchFamily="34" charset="-122"/>
                <a:ea typeface="微软雅黑" panose="020B0503020204020204" pitchFamily="34" charset="-122"/>
              </a:rPr>
              <a:t>免费</a:t>
            </a:r>
            <a:r>
              <a:rPr lang="zh-CN" altLang="en-US" sz="1500" kern="0" dirty="0" smtClean="0">
                <a:latin typeface="微软雅黑" panose="020B0503020204020204" pitchFamily="34" charset="-122"/>
                <a:ea typeface="微软雅黑" panose="020B0503020204020204" pitchFamily="34" charset="-122"/>
              </a:rPr>
              <a:t>的被任何人用于适合商业目的。</a:t>
            </a:r>
            <a:endParaRPr lang="en-US" altLang="zh-CN" sz="1500" kern="0" dirty="0">
              <a:latin typeface="微软雅黑" panose="020B0503020204020204" pitchFamily="34" charset="-122"/>
              <a:ea typeface="微软雅黑" panose="020B0503020204020204" pitchFamily="34" charset="-122"/>
            </a:endParaRPr>
          </a:p>
        </p:txBody>
      </p:sp>
      <p:sp>
        <p:nvSpPr>
          <p:cNvPr id="32" name="Rectangle 44"/>
          <p:cNvSpPr/>
          <p:nvPr/>
        </p:nvSpPr>
        <p:spPr>
          <a:xfrm>
            <a:off x="4214797" y="473053"/>
            <a:ext cx="2509135" cy="2308324"/>
          </a:xfrm>
          <a:prstGeom prst="rect">
            <a:avLst/>
          </a:prstGeom>
        </p:spPr>
        <p:txBody>
          <a:bodyPr wrap="square">
            <a:spAutoFit/>
          </a:bodyPr>
          <a:lstStyle/>
          <a:p>
            <a:pPr marL="0" indent="0">
              <a:spcBef>
                <a:spcPts val="0"/>
              </a:spcBef>
              <a:buFontTx/>
              <a:buNone/>
              <a:defRPr/>
            </a:pPr>
            <a:r>
              <a:rPr lang="zh-CN" altLang="en-US" sz="1600" kern="0" dirty="0" smtClean="0">
                <a:latin typeface="微软雅黑" panose="020B0503020204020204" pitchFamily="34" charset="-122"/>
                <a:ea typeface="微软雅黑" panose="020B0503020204020204" pitchFamily="34" charset="-122"/>
              </a:rPr>
              <a:t>它不是传统意义上的</a:t>
            </a:r>
            <a:r>
              <a:rPr lang="zh-CN" altLang="en-US" sz="1600" b="1" kern="0" dirty="0" smtClean="0">
                <a:solidFill>
                  <a:srgbClr val="002060"/>
                </a:solidFill>
                <a:latin typeface="微软雅黑" panose="020B0503020204020204" pitchFamily="34" charset="-122"/>
                <a:ea typeface="微软雅黑" panose="020B0503020204020204" pitchFamily="34" charset="-122"/>
              </a:rPr>
              <a:t>面向对象</a:t>
            </a:r>
            <a:r>
              <a:rPr lang="zh-CN" altLang="en-US" sz="1600" kern="0" dirty="0" smtClean="0">
                <a:latin typeface="微软雅黑" panose="020B0503020204020204" pitchFamily="34" charset="-122"/>
                <a:ea typeface="微软雅黑" panose="020B0503020204020204" pitchFamily="34" charset="-122"/>
              </a:rPr>
              <a:t>语言（没有类的概念），但它有接口（</a:t>
            </a:r>
            <a:r>
              <a:rPr lang="en-US" altLang="zh-CN" sz="1600" kern="0" dirty="0" smtClean="0">
                <a:latin typeface="微软雅黑" panose="020B0503020204020204" pitchFamily="34" charset="-122"/>
                <a:ea typeface="微软雅黑" panose="020B0503020204020204" pitchFamily="34" charset="-122"/>
              </a:rPr>
              <a:t>interface</a:t>
            </a:r>
            <a:r>
              <a:rPr lang="zh-CN" altLang="en-US" sz="1600" kern="0" dirty="0" smtClean="0">
                <a:latin typeface="微软雅黑" panose="020B0503020204020204" pitchFamily="34" charset="-122"/>
                <a:ea typeface="微软雅黑" panose="020B0503020204020204" pitchFamily="34" charset="-122"/>
              </a:rPr>
              <a:t>），由此实现多态特性。</a:t>
            </a:r>
          </a:p>
          <a:p>
            <a:pPr marL="0" indent="0">
              <a:spcBef>
                <a:spcPts val="0"/>
              </a:spcBef>
              <a:buFontTx/>
              <a:buNone/>
              <a:defRPr/>
            </a:pPr>
            <a:r>
              <a:rPr lang="zh-CN" altLang="en-US" sz="1600" kern="0" dirty="0" smtClean="0">
                <a:latin typeface="微软雅黑" panose="020B0503020204020204" pitchFamily="34" charset="-122"/>
                <a:ea typeface="微软雅黑" panose="020B0503020204020204" pitchFamily="34" charset="-122"/>
              </a:rPr>
              <a:t>函数（</a:t>
            </a:r>
            <a:r>
              <a:rPr lang="en-US" altLang="zh-CN" sz="1600" kern="0" dirty="0" smtClean="0">
                <a:latin typeface="微软雅黑" panose="020B0503020204020204" pitchFamily="34" charset="-122"/>
                <a:ea typeface="微软雅黑" panose="020B0503020204020204" pitchFamily="34" charset="-122"/>
              </a:rPr>
              <a:t>Function</a:t>
            </a:r>
            <a:r>
              <a:rPr lang="zh-CN" altLang="en-US" sz="1600" kern="0" dirty="0" smtClean="0">
                <a:latin typeface="微软雅黑" panose="020B0503020204020204" pitchFamily="34" charset="-122"/>
                <a:ea typeface="微软雅黑" panose="020B0503020204020204" pitchFamily="34" charset="-122"/>
              </a:rPr>
              <a:t>）是它的基本构成单元（也可以叫着</a:t>
            </a:r>
            <a:r>
              <a:rPr lang="zh-CN" altLang="en-US" sz="1600" b="1" kern="0" dirty="0" smtClean="0">
                <a:solidFill>
                  <a:srgbClr val="002060"/>
                </a:solidFill>
                <a:latin typeface="微软雅黑" panose="020B0503020204020204" pitchFamily="34" charset="-122"/>
                <a:ea typeface="微软雅黑" panose="020B0503020204020204" pitchFamily="34" charset="-122"/>
              </a:rPr>
              <a:t>面向函数</a:t>
            </a:r>
            <a:r>
              <a:rPr lang="zh-CN" altLang="en-US" sz="1600" kern="0" dirty="0" smtClean="0">
                <a:latin typeface="微软雅黑" panose="020B0503020204020204" pitchFamily="34" charset="-122"/>
                <a:ea typeface="微软雅黑" panose="020B0503020204020204" pitchFamily="34" charset="-122"/>
              </a:rPr>
              <a:t>的程序设计语言）。</a:t>
            </a:r>
            <a:endParaRPr lang="en-US" altLang="zh-CN" sz="1600" kern="0" dirty="0">
              <a:latin typeface="微软雅黑" panose="020B0503020204020204" pitchFamily="34" charset="-122"/>
              <a:ea typeface="微软雅黑" panose="020B0503020204020204" pitchFamily="34" charset="-122"/>
            </a:endParaRPr>
          </a:p>
        </p:txBody>
      </p:sp>
      <p:sp>
        <p:nvSpPr>
          <p:cNvPr id="33" name="Rectangle 44"/>
          <p:cNvSpPr/>
          <p:nvPr/>
        </p:nvSpPr>
        <p:spPr>
          <a:xfrm>
            <a:off x="6286499" y="4999906"/>
            <a:ext cx="2509135" cy="830997"/>
          </a:xfrm>
          <a:prstGeom prst="rect">
            <a:avLst/>
          </a:prstGeom>
        </p:spPr>
        <p:txBody>
          <a:bodyPr wrap="square">
            <a:spAutoFit/>
          </a:bodyPr>
          <a:lstStyle/>
          <a:p>
            <a:pPr marL="0" indent="0">
              <a:spcBef>
                <a:spcPts val="0"/>
              </a:spcBef>
              <a:buFontTx/>
              <a:buNone/>
              <a:defRPr/>
            </a:pPr>
            <a:r>
              <a:rPr lang="zh-CN" altLang="en-US" sz="1600" kern="0" dirty="0" smtClean="0">
                <a:latin typeface="微软雅黑" panose="020B0503020204020204" pitchFamily="34" charset="-122"/>
                <a:ea typeface="微软雅黑" panose="020B0503020204020204" pitchFamily="34" charset="-122"/>
              </a:rPr>
              <a:t>语言层面对</a:t>
            </a:r>
            <a:r>
              <a:rPr lang="zh-CN" altLang="en-US" sz="1600" b="1" kern="0" dirty="0" smtClean="0">
                <a:solidFill>
                  <a:srgbClr val="002060"/>
                </a:solidFill>
                <a:latin typeface="微软雅黑" panose="020B0503020204020204" pitchFamily="34" charset="-122"/>
                <a:ea typeface="微软雅黑" panose="020B0503020204020204" pitchFamily="34" charset="-122"/>
              </a:rPr>
              <a:t>并发</a:t>
            </a:r>
            <a:r>
              <a:rPr lang="zh-CN" altLang="en-US" sz="1600" kern="0" dirty="0" smtClean="0">
                <a:latin typeface="微软雅黑" panose="020B0503020204020204" pitchFamily="34" charset="-122"/>
                <a:ea typeface="微软雅黑" panose="020B0503020204020204" pitchFamily="34" charset="-122"/>
              </a:rPr>
              <a:t>的支持（在语言层面加入对并发的支持）</a:t>
            </a:r>
            <a:endParaRPr lang="en-US" altLang="zh-CN" sz="1600" kern="0" dirty="0">
              <a:latin typeface="微软雅黑" panose="020B0503020204020204" pitchFamily="34" charset="-122"/>
              <a:ea typeface="微软雅黑" panose="020B0503020204020204" pitchFamily="34" charset="-122"/>
            </a:endParaRPr>
          </a:p>
        </p:txBody>
      </p:sp>
      <p:sp>
        <p:nvSpPr>
          <p:cNvPr id="34" name="Rectangle 44"/>
          <p:cNvSpPr/>
          <p:nvPr/>
        </p:nvSpPr>
        <p:spPr>
          <a:xfrm>
            <a:off x="8286763" y="347400"/>
            <a:ext cx="2509135" cy="2554545"/>
          </a:xfrm>
          <a:prstGeom prst="rect">
            <a:avLst/>
          </a:prstGeom>
        </p:spPr>
        <p:txBody>
          <a:bodyPr wrap="square">
            <a:spAutoFit/>
          </a:bodyPr>
          <a:lstStyle/>
          <a:p>
            <a:pPr marL="0" indent="0">
              <a:spcBef>
                <a:spcPts val="0"/>
              </a:spcBef>
              <a:buFontTx/>
              <a:buNone/>
              <a:defRPr/>
            </a:pPr>
            <a:r>
              <a:rPr lang="zh-CN" altLang="en-US" sz="1600" kern="0" dirty="0" smtClean="0">
                <a:latin typeface="微软雅黑" panose="020B0503020204020204" pitchFamily="34" charset="-122"/>
                <a:ea typeface="微软雅黑" panose="020B0503020204020204" pitchFamily="34" charset="-122"/>
              </a:rPr>
              <a:t>支持交叉编译</a:t>
            </a:r>
            <a:endParaRPr lang="en-US" altLang="zh-CN" sz="1600" b="1" kern="0" dirty="0" smtClean="0">
              <a:solidFill>
                <a:srgbClr val="002060"/>
              </a:solidFill>
              <a:latin typeface="微软雅黑" panose="020B0503020204020204" pitchFamily="34" charset="-122"/>
              <a:ea typeface="微软雅黑" panose="020B0503020204020204" pitchFamily="34" charset="-122"/>
            </a:endParaRPr>
          </a:p>
          <a:p>
            <a:pPr marL="0" indent="0">
              <a:spcBef>
                <a:spcPts val="0"/>
              </a:spcBef>
              <a:buFontTx/>
              <a:buNone/>
              <a:defRPr/>
            </a:pPr>
            <a:r>
              <a:rPr lang="zh-CN" altLang="en-US" sz="1600" kern="0" dirty="0" smtClean="0">
                <a:latin typeface="微软雅黑" panose="020B0503020204020204" pitchFamily="34" charset="-122"/>
                <a:ea typeface="微软雅黑" panose="020B0503020204020204" pitchFamily="34" charset="-122"/>
              </a:rPr>
              <a:t>类型安全和内存安全：</a:t>
            </a:r>
            <a:r>
              <a:rPr lang="zh-CN" altLang="en-US" sz="1600" b="1" u="sng" kern="0" dirty="0" smtClean="0">
                <a:solidFill>
                  <a:srgbClr val="002060"/>
                </a:solidFill>
                <a:latin typeface="微软雅黑" panose="020B0503020204020204" pitchFamily="34" charset="-122"/>
                <a:ea typeface="微软雅黑" panose="020B0503020204020204" pitchFamily="34" charset="-122"/>
              </a:rPr>
              <a:t>在指针类型，但不允许对指针进行操作</a:t>
            </a:r>
            <a:endParaRPr lang="en-US" altLang="zh-CN" sz="1600" b="1" u="sng" kern="0" dirty="0" smtClean="0">
              <a:solidFill>
                <a:srgbClr val="002060"/>
              </a:solidFill>
              <a:latin typeface="微软雅黑" panose="020B0503020204020204" pitchFamily="34" charset="-122"/>
              <a:ea typeface="微软雅黑" panose="020B0503020204020204" pitchFamily="34" charset="-122"/>
            </a:endParaRPr>
          </a:p>
          <a:p>
            <a:pPr marL="0" indent="0">
              <a:spcBef>
                <a:spcPts val="0"/>
              </a:spcBef>
              <a:buFontTx/>
              <a:buNone/>
              <a:defRPr/>
            </a:pPr>
            <a:r>
              <a:rPr lang="zh-CN" altLang="en-US" sz="1600" kern="0" dirty="0" smtClean="0">
                <a:latin typeface="微软雅黑" panose="020B0503020204020204" pitchFamily="34" charset="-122"/>
                <a:ea typeface="微软雅黑" panose="020B0503020204020204" pitchFamily="34" charset="-122"/>
              </a:rPr>
              <a:t>具有内存</a:t>
            </a:r>
            <a:r>
              <a:rPr lang="zh-CN" altLang="en-US" sz="1600" b="1" kern="0" dirty="0" smtClean="0">
                <a:solidFill>
                  <a:srgbClr val="002060"/>
                </a:solidFill>
                <a:latin typeface="微软雅黑" panose="020B0503020204020204" pitchFamily="34" charset="-122"/>
                <a:ea typeface="微软雅黑" panose="020B0503020204020204" pitchFamily="34" charset="-122"/>
              </a:rPr>
              <a:t>垃圾回收</a:t>
            </a:r>
            <a:r>
              <a:rPr lang="zh-CN" altLang="en-US" sz="1600" kern="0" dirty="0" smtClean="0">
                <a:latin typeface="微软雅黑" panose="020B0503020204020204" pitchFamily="34" charset="-122"/>
                <a:ea typeface="微软雅黑" panose="020B0503020204020204" pitchFamily="34" charset="-122"/>
              </a:rPr>
              <a:t>机制</a:t>
            </a:r>
          </a:p>
          <a:p>
            <a:pPr marL="0" indent="0">
              <a:spcBef>
                <a:spcPts val="0"/>
              </a:spcBef>
              <a:buFontTx/>
              <a:buNone/>
              <a:defRPr/>
            </a:pPr>
            <a:r>
              <a:rPr lang="zh-CN" altLang="en-US" sz="1600" kern="0" dirty="0" smtClean="0">
                <a:latin typeface="微软雅黑" panose="020B0503020204020204" pitchFamily="34" charset="-122"/>
                <a:ea typeface="微软雅黑" panose="020B0503020204020204" pitchFamily="34" charset="-122"/>
              </a:rPr>
              <a:t>支持、并行计算和分布式计算。</a:t>
            </a:r>
          </a:p>
          <a:p>
            <a:pPr marL="0" indent="0">
              <a:spcBef>
                <a:spcPts val="0"/>
              </a:spcBef>
              <a:buFontTx/>
              <a:buNone/>
              <a:defRPr/>
            </a:pPr>
            <a:r>
              <a:rPr lang="zh-CN" altLang="en-US" sz="1600" kern="0" dirty="0" smtClean="0">
                <a:latin typeface="微软雅黑" panose="020B0503020204020204" pitchFamily="34" charset="-122"/>
                <a:ea typeface="微软雅黑" panose="020B0503020204020204" pitchFamily="34" charset="-122"/>
              </a:rPr>
              <a:t>在语言层面实网络通信、并发控制现对多处理器（或多核）进行编程</a:t>
            </a:r>
            <a:endParaRPr lang="en-US" altLang="zh-CN" sz="1600" kern="0" dirty="0">
              <a:latin typeface="微软雅黑" panose="020B0503020204020204" pitchFamily="34" charset="-122"/>
              <a:ea typeface="微软雅黑" panose="020B0503020204020204" pitchFamily="34" charset="-122"/>
            </a:endParaRPr>
          </a:p>
        </p:txBody>
      </p:sp>
    </p:spTree>
    <p:extLst>
      <p:ext uri="{BB962C8B-B14F-4D97-AF65-F5344CB8AC3E}">
        <p14:creationId xmlns:p14="http://schemas.microsoft.com/office/powerpoint/2010/main" xmlns="" val="175292074"/>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2" presetClass="entr" presetSubtype="1" fill="hold" nodeType="afterEffect">
                                  <p:stCondLst>
                                    <p:cond delay="0"/>
                                  </p:stCondLst>
                                  <p:childTnLst>
                                    <p:set>
                                      <p:cBhvr>
                                        <p:cTn id="6" dur="1" fill="hold">
                                          <p:stCondLst>
                                            <p:cond delay="0"/>
                                          </p:stCondLst>
                                        </p:cTn>
                                        <p:tgtEl>
                                          <p:spTgt spid="38"/>
                                        </p:tgtEl>
                                        <p:attrNameLst>
                                          <p:attrName>style.visibility</p:attrName>
                                        </p:attrNameLst>
                                      </p:cBhvr>
                                      <p:to>
                                        <p:strVal val="visible"/>
                                      </p:to>
                                    </p:set>
                                    <p:animEffect transition="in" filter="wipe(up)">
                                      <p:cBhvr>
                                        <p:cTn id="7" dur="500"/>
                                        <p:tgtEl>
                                          <p:spTgt spid="38"/>
                                        </p:tgtEl>
                                      </p:cBhvr>
                                    </p:animEffect>
                                  </p:childTnLst>
                                </p:cTn>
                              </p:par>
                            </p:childTnLst>
                          </p:cTn>
                        </p:par>
                        <p:par>
                          <p:cTn id="8" fill="hold">
                            <p:stCondLst>
                              <p:cond delay="500"/>
                            </p:stCondLst>
                            <p:childTnLst>
                              <p:par>
                                <p:cTn id="9" presetID="22" presetClass="entr" presetSubtype="4" fill="hold" nodeType="afterEffect">
                                  <p:stCondLst>
                                    <p:cond delay="0"/>
                                  </p:stCondLst>
                                  <p:childTnLst>
                                    <p:set>
                                      <p:cBhvr>
                                        <p:cTn id="10" dur="1" fill="hold">
                                          <p:stCondLst>
                                            <p:cond delay="0"/>
                                          </p:stCondLst>
                                        </p:cTn>
                                        <p:tgtEl>
                                          <p:spTgt spid="43"/>
                                        </p:tgtEl>
                                        <p:attrNameLst>
                                          <p:attrName>style.visibility</p:attrName>
                                        </p:attrNameLst>
                                      </p:cBhvr>
                                      <p:to>
                                        <p:strVal val="visible"/>
                                      </p:to>
                                    </p:set>
                                    <p:animEffect transition="in" filter="wipe(down)">
                                      <p:cBhvr>
                                        <p:cTn id="11" dur="500"/>
                                        <p:tgtEl>
                                          <p:spTgt spid="43"/>
                                        </p:tgtEl>
                                      </p:cBhvr>
                                    </p:animEffect>
                                  </p:childTnLst>
                                </p:cTn>
                              </p:par>
                            </p:childTnLst>
                          </p:cTn>
                        </p:par>
                        <p:par>
                          <p:cTn id="12" fill="hold">
                            <p:stCondLst>
                              <p:cond delay="1000"/>
                            </p:stCondLst>
                            <p:childTnLst>
                              <p:par>
                                <p:cTn id="13" presetID="22" presetClass="entr" presetSubtype="1" fill="hold" nodeType="afterEffect">
                                  <p:stCondLst>
                                    <p:cond delay="0"/>
                                  </p:stCondLst>
                                  <p:childTnLst>
                                    <p:set>
                                      <p:cBhvr>
                                        <p:cTn id="14" dur="1" fill="hold">
                                          <p:stCondLst>
                                            <p:cond delay="0"/>
                                          </p:stCondLst>
                                        </p:cTn>
                                        <p:tgtEl>
                                          <p:spTgt spid="41"/>
                                        </p:tgtEl>
                                        <p:attrNameLst>
                                          <p:attrName>style.visibility</p:attrName>
                                        </p:attrNameLst>
                                      </p:cBhvr>
                                      <p:to>
                                        <p:strVal val="visible"/>
                                      </p:to>
                                    </p:set>
                                    <p:animEffect transition="in" filter="wipe(up)">
                                      <p:cBhvr>
                                        <p:cTn id="15" dur="500"/>
                                        <p:tgtEl>
                                          <p:spTgt spid="41"/>
                                        </p:tgtEl>
                                      </p:cBhvr>
                                    </p:animEffect>
                                  </p:childTnLst>
                                </p:cTn>
                              </p:par>
                            </p:childTnLst>
                          </p:cTn>
                        </p:par>
                        <p:par>
                          <p:cTn id="16" fill="hold">
                            <p:stCondLst>
                              <p:cond delay="1500"/>
                            </p:stCondLst>
                            <p:childTnLst>
                              <p:par>
                                <p:cTn id="17" presetID="22" presetClass="entr" presetSubtype="4" fill="hold" nodeType="afterEffect">
                                  <p:stCondLst>
                                    <p:cond delay="0"/>
                                  </p:stCondLst>
                                  <p:childTnLst>
                                    <p:set>
                                      <p:cBhvr>
                                        <p:cTn id="18" dur="1" fill="hold">
                                          <p:stCondLst>
                                            <p:cond delay="0"/>
                                          </p:stCondLst>
                                        </p:cTn>
                                        <p:tgtEl>
                                          <p:spTgt spid="42"/>
                                        </p:tgtEl>
                                        <p:attrNameLst>
                                          <p:attrName>style.visibility</p:attrName>
                                        </p:attrNameLst>
                                      </p:cBhvr>
                                      <p:to>
                                        <p:strVal val="visible"/>
                                      </p:to>
                                    </p:set>
                                    <p:animEffect transition="in" filter="wipe(down)">
                                      <p:cBhvr>
                                        <p:cTn id="19" dur="500"/>
                                        <p:tgtEl>
                                          <p:spTgt spid="4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6" name="组合 5"/>
          <p:cNvGrpSpPr/>
          <p:nvPr/>
        </p:nvGrpSpPr>
        <p:grpSpPr>
          <a:xfrm>
            <a:off x="1582458" y="1955325"/>
            <a:ext cx="9091710" cy="3322000"/>
            <a:chOff x="1582458" y="1955325"/>
            <a:chExt cx="9091710" cy="3322000"/>
          </a:xfrm>
        </p:grpSpPr>
        <p:sp>
          <p:nvSpPr>
            <p:cNvPr id="8" name="矩形 7"/>
            <p:cNvSpPr/>
            <p:nvPr/>
          </p:nvSpPr>
          <p:spPr>
            <a:xfrm>
              <a:off x="6205300" y="2748495"/>
              <a:ext cx="4468868" cy="830997"/>
            </a:xfrm>
            <a:prstGeom prst="rect">
              <a:avLst/>
            </a:prstGeom>
          </p:spPr>
          <p:txBody>
            <a:bodyPr wrap="square" lIns="0" tIns="0" rIns="0" bIns="0">
              <a:spAutoFit/>
            </a:bodyPr>
            <a:lstStyle/>
            <a:p>
              <a:r>
                <a:rPr lang="en-US" altLang="en-US" sz="54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Go </a:t>
              </a:r>
              <a:r>
                <a:rPr lang="zh-CN" altLang="en-US" sz="54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语言特色</a:t>
              </a:r>
              <a:endParaRPr lang="zh-CN" altLang="en-US" sz="5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文本框 2"/>
            <p:cNvSpPr txBox="1">
              <a:spLocks noChangeArrowheads="1"/>
            </p:cNvSpPr>
            <p:nvPr>
              <p:custDataLst>
                <p:tags r:id="rId2"/>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02</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3"/>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4"/>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grpSp>
    </p:spTree>
    <p:custDataLst>
      <p:tags r:id="rId1"/>
    </p:custDataLst>
    <p:extLst>
      <p:ext uri="{BB962C8B-B14F-4D97-AF65-F5344CB8AC3E}">
        <p14:creationId xmlns:p14="http://schemas.microsoft.com/office/powerpoint/2010/main" xmlns="" val="84714854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5" presetClass="entr" presetSubtype="0" fill="hold" nodeType="clickEffect">
                                  <p:stCondLst>
                                    <p:cond delay="0"/>
                                  </p:stCondLst>
                                  <p:childTnLst>
                                    <p:set>
                                      <p:cBhvr>
                                        <p:cTn id="6" dur="1" fill="hold">
                                          <p:stCondLst>
                                            <p:cond delay="0"/>
                                          </p:stCondLst>
                                        </p:cTn>
                                        <p:tgtEl>
                                          <p:spTgt spid="6"/>
                                        </p:tgtEl>
                                        <p:attrNameLst>
                                          <p:attrName>style.visibility</p:attrName>
                                        </p:attrNameLst>
                                      </p:cBhvr>
                                      <p:to>
                                        <p:strVal val="visible"/>
                                      </p:to>
                                    </p:set>
                                    <p:anim calcmode="lin" valueType="num">
                                      <p:cBhvr>
                                        <p:cTn id="7" dur="1000" fill="hold"/>
                                        <p:tgtEl>
                                          <p:spTgt spid="6"/>
                                        </p:tgtEl>
                                        <p:attrNameLst>
                                          <p:attrName>ppt_w</p:attrName>
                                        </p:attrNameLst>
                                      </p:cBhvr>
                                      <p:tavLst>
                                        <p:tav tm="0">
                                          <p:val>
                                            <p:fltVal val="0"/>
                                          </p:val>
                                        </p:tav>
                                        <p:tav tm="100000">
                                          <p:val>
                                            <p:strVal val="#ppt_w"/>
                                          </p:val>
                                        </p:tav>
                                      </p:tavLst>
                                    </p:anim>
                                    <p:anim calcmode="lin" valueType="num">
                                      <p:cBhvr>
                                        <p:cTn id="8" dur="1000" fill="hold"/>
                                        <p:tgtEl>
                                          <p:spTgt spid="6"/>
                                        </p:tgtEl>
                                        <p:attrNameLst>
                                          <p:attrName>ppt_h</p:attrName>
                                        </p:attrNameLst>
                                      </p:cBhvr>
                                      <p:tavLst>
                                        <p:tav tm="0">
                                          <p:val>
                                            <p:fltVal val="0"/>
                                          </p:val>
                                        </p:tav>
                                        <p:tav tm="100000">
                                          <p:val>
                                            <p:strVal val="#ppt_h"/>
                                          </p:val>
                                        </p:tav>
                                      </p:tavLst>
                                    </p:anim>
                                    <p:anim calcmode="lin" valueType="num">
                                      <p:cBhvr>
                                        <p:cTn id="9" dur="1000" fill="hold"/>
                                        <p:tgtEl>
                                          <p:spTgt spid="6"/>
                                        </p:tgtEl>
                                        <p:attrNameLst>
                                          <p:attrName>ppt_x</p:attrName>
                                        </p:attrNameLst>
                                      </p:cBhvr>
                                      <p:tavLst>
                                        <p:tav tm="0" fmla="#ppt_x+(cos(-2*pi*(1-$))*-#ppt_x-sin(-2*pi*(1-$))*(1-#ppt_y))*(1-$)">
                                          <p:val>
                                            <p:fltVal val="0"/>
                                          </p:val>
                                        </p:tav>
                                        <p:tav tm="100000">
                                          <p:val>
                                            <p:fltVal val="1"/>
                                          </p:val>
                                        </p:tav>
                                      </p:tavLst>
                                    </p:anim>
                                    <p:anim calcmode="lin" valueType="num">
                                      <p:cBhvr>
                                        <p:cTn id="10" dur="1000" fill="hold"/>
                                        <p:tgtEl>
                                          <p:spTgt spid="6"/>
                                        </p:tgtEl>
                                        <p:attrNameLst>
                                          <p:attrName>ppt_y</p:attrName>
                                        </p:attrNameLst>
                                      </p:cBhvr>
                                      <p:tavLst>
                                        <p:tav tm="0" fmla="#ppt_y+(sin(-2*pi*(1-$))*-#ppt_x+cos(-2*pi*(1-$))*(1-#ppt_y))*(1-$)">
                                          <p:val>
                                            <p:fltVal val="0"/>
                                          </p:val>
                                        </p:tav>
                                        <p:tav tm="100000">
                                          <p:val>
                                            <p:fltVal val="1"/>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任意多边形 1"/>
          <p:cNvSpPr/>
          <p:nvPr/>
        </p:nvSpPr>
        <p:spPr>
          <a:xfrm>
            <a:off x="-14514" y="1971161"/>
            <a:ext cx="12192000" cy="1879600"/>
          </a:xfrm>
          <a:custGeom>
            <a:avLst/>
            <a:gdLst>
              <a:gd name="connsiteX0" fmla="*/ 0 w 12192000"/>
              <a:gd name="connsiteY0" fmla="*/ 1879600 h 1879600"/>
              <a:gd name="connsiteX1" fmla="*/ 990600 w 12192000"/>
              <a:gd name="connsiteY1" fmla="*/ 1168400 h 1879600"/>
              <a:gd name="connsiteX2" fmla="*/ 2120900 w 12192000"/>
              <a:gd name="connsiteY2" fmla="*/ 1384300 h 1879600"/>
              <a:gd name="connsiteX3" fmla="*/ 3175000 w 12192000"/>
              <a:gd name="connsiteY3" fmla="*/ 1498600 h 1879600"/>
              <a:gd name="connsiteX4" fmla="*/ 4876800 w 12192000"/>
              <a:gd name="connsiteY4" fmla="*/ 774700 h 1879600"/>
              <a:gd name="connsiteX5" fmla="*/ 7620000 w 12192000"/>
              <a:gd name="connsiteY5" fmla="*/ 762000 h 1879600"/>
              <a:gd name="connsiteX6" fmla="*/ 9867900 w 12192000"/>
              <a:gd name="connsiteY6" fmla="*/ 1447800 h 1879600"/>
              <a:gd name="connsiteX7" fmla="*/ 11366500 w 12192000"/>
              <a:gd name="connsiteY7" fmla="*/ 1143000 h 1879600"/>
              <a:gd name="connsiteX8" fmla="*/ 12192000 w 12192000"/>
              <a:gd name="connsiteY8" fmla="*/ 0 h 18796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192000" h="1879600">
                <a:moveTo>
                  <a:pt x="0" y="1879600"/>
                </a:moveTo>
                <a:cubicBezTo>
                  <a:pt x="318558" y="1565275"/>
                  <a:pt x="637117" y="1250950"/>
                  <a:pt x="990600" y="1168400"/>
                </a:cubicBezTo>
                <a:cubicBezTo>
                  <a:pt x="1344083" y="1085850"/>
                  <a:pt x="1756833" y="1329267"/>
                  <a:pt x="2120900" y="1384300"/>
                </a:cubicBezTo>
                <a:cubicBezTo>
                  <a:pt x="2484967" y="1439333"/>
                  <a:pt x="2715683" y="1600200"/>
                  <a:pt x="3175000" y="1498600"/>
                </a:cubicBezTo>
                <a:cubicBezTo>
                  <a:pt x="3634317" y="1397000"/>
                  <a:pt x="4135967" y="897467"/>
                  <a:pt x="4876800" y="774700"/>
                </a:cubicBezTo>
                <a:cubicBezTo>
                  <a:pt x="5617633" y="651933"/>
                  <a:pt x="6788150" y="649817"/>
                  <a:pt x="7620000" y="762000"/>
                </a:cubicBezTo>
                <a:cubicBezTo>
                  <a:pt x="8451850" y="874183"/>
                  <a:pt x="9243483" y="1384300"/>
                  <a:pt x="9867900" y="1447800"/>
                </a:cubicBezTo>
                <a:cubicBezTo>
                  <a:pt x="10492317" y="1511300"/>
                  <a:pt x="10979150" y="1384300"/>
                  <a:pt x="11366500" y="1143000"/>
                </a:cubicBezTo>
                <a:cubicBezTo>
                  <a:pt x="11753850" y="901700"/>
                  <a:pt x="11972925" y="450850"/>
                  <a:pt x="12192000" y="0"/>
                </a:cubicBezTo>
              </a:path>
            </a:pathLst>
          </a:custGeom>
          <a:noFill/>
          <a:ln w="1905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nvGrpSpPr>
          <p:cNvPr id="3" name="组合 2"/>
          <p:cNvGrpSpPr/>
          <p:nvPr/>
        </p:nvGrpSpPr>
        <p:grpSpPr>
          <a:xfrm>
            <a:off x="5121222" y="1811850"/>
            <a:ext cx="1860264" cy="1860264"/>
            <a:chOff x="5121222" y="1811850"/>
            <a:chExt cx="1860264" cy="1860264"/>
          </a:xfrm>
          <a:solidFill>
            <a:srgbClr val="C75050"/>
          </a:solidFill>
        </p:grpSpPr>
        <p:sp>
          <p:nvSpPr>
            <p:cNvPr id="4" name="椭圆 3"/>
            <p:cNvSpPr/>
            <p:nvPr/>
          </p:nvSpPr>
          <p:spPr>
            <a:xfrm>
              <a:off x="5121222" y="1811850"/>
              <a:ext cx="1860264" cy="1860264"/>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5" name="图片 4"/>
            <p:cNvPicPr>
              <a:picLocks/>
            </p:cNvPicPr>
            <p:nvPr/>
          </p:nvPicPr>
          <p:blipFill>
            <a:blip r:embed="rId3" cstate="print">
              <a:extLst>
                <a:ext uri="{28A0092B-C50C-407E-A947-70E740481C1C}">
                  <a14:useLocalDpi xmlns:a14="http://schemas.microsoft.com/office/drawing/2010/main" xmlns="" val="0"/>
                </a:ext>
              </a:extLst>
            </a:blip>
            <a:stretch>
              <a:fillRect/>
            </a:stretch>
          </p:blipFill>
          <p:spPr>
            <a:xfrm>
              <a:off x="5152458" y="1826363"/>
              <a:ext cx="1800000" cy="1800000"/>
            </a:xfrm>
            <a:prstGeom prst="ellipse">
              <a:avLst/>
            </a:prstGeom>
            <a:grpFill/>
          </p:spPr>
        </p:pic>
      </p:grpSp>
      <p:grpSp>
        <p:nvGrpSpPr>
          <p:cNvPr id="6" name="组合 5"/>
          <p:cNvGrpSpPr/>
          <p:nvPr/>
        </p:nvGrpSpPr>
        <p:grpSpPr>
          <a:xfrm>
            <a:off x="1640114" y="2340526"/>
            <a:ext cx="1656000" cy="1656000"/>
            <a:chOff x="1640114" y="2340526"/>
            <a:chExt cx="1656000" cy="1656000"/>
          </a:xfrm>
          <a:solidFill>
            <a:srgbClr val="C75050"/>
          </a:solidFill>
        </p:grpSpPr>
        <p:sp>
          <p:nvSpPr>
            <p:cNvPr id="7" name="椭圆 6"/>
            <p:cNvSpPr/>
            <p:nvPr/>
          </p:nvSpPr>
          <p:spPr>
            <a:xfrm>
              <a:off x="1640114" y="2340526"/>
              <a:ext cx="1656000" cy="1656000"/>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8" name="图片 7"/>
            <p:cNvPicPr>
              <a:picLocks/>
            </p:cNvPicPr>
            <p:nvPr/>
          </p:nvPicPr>
          <p:blipFill>
            <a:blip r:embed="rId4" cstate="print">
              <a:extLst>
                <a:ext uri="{28A0092B-C50C-407E-A947-70E740481C1C}">
                  <a14:useLocalDpi xmlns:a14="http://schemas.microsoft.com/office/drawing/2010/main" xmlns="" val="0"/>
                </a:ext>
              </a:extLst>
            </a:blip>
            <a:stretch>
              <a:fillRect/>
            </a:stretch>
          </p:blipFill>
          <p:spPr>
            <a:xfrm>
              <a:off x="1668781" y="2360050"/>
              <a:ext cx="1594832" cy="1594832"/>
            </a:xfrm>
            <a:prstGeom prst="ellipse">
              <a:avLst/>
            </a:prstGeom>
            <a:grpFill/>
          </p:spPr>
        </p:pic>
      </p:grpSp>
      <p:grpSp>
        <p:nvGrpSpPr>
          <p:cNvPr id="9" name="组合 8"/>
          <p:cNvGrpSpPr/>
          <p:nvPr/>
        </p:nvGrpSpPr>
        <p:grpSpPr>
          <a:xfrm>
            <a:off x="8926045" y="2418896"/>
            <a:ext cx="1470933" cy="1470933"/>
            <a:chOff x="8926045" y="2418896"/>
            <a:chExt cx="1470933" cy="1470933"/>
          </a:xfrm>
          <a:solidFill>
            <a:srgbClr val="C75050"/>
          </a:solidFill>
        </p:grpSpPr>
        <p:sp>
          <p:nvSpPr>
            <p:cNvPr id="10" name="椭圆 9"/>
            <p:cNvSpPr/>
            <p:nvPr/>
          </p:nvSpPr>
          <p:spPr>
            <a:xfrm>
              <a:off x="8926045" y="2418896"/>
              <a:ext cx="1470933" cy="1470933"/>
            </a:xfrm>
            <a:prstGeom prst="ellipse">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pic>
          <p:nvPicPr>
            <p:cNvPr id="11" name="图片 10"/>
            <p:cNvPicPr>
              <a:picLocks noChangeAspect="1"/>
            </p:cNvPicPr>
            <p:nvPr/>
          </p:nvPicPr>
          <p:blipFill>
            <a:blip r:embed="rId5" cstate="print">
              <a:extLst>
                <a:ext uri="{28A0092B-C50C-407E-A947-70E740481C1C}">
                  <a14:useLocalDpi xmlns:a14="http://schemas.microsoft.com/office/drawing/2010/main" xmlns="" val="0"/>
                </a:ext>
              </a:extLst>
            </a:blip>
            <a:stretch>
              <a:fillRect/>
            </a:stretch>
          </p:blipFill>
          <p:spPr>
            <a:xfrm>
              <a:off x="8950599" y="2433410"/>
              <a:ext cx="1417351" cy="1417351"/>
            </a:xfrm>
            <a:prstGeom prst="ellipse">
              <a:avLst/>
            </a:prstGeom>
            <a:grpFill/>
          </p:spPr>
        </p:pic>
      </p:grpSp>
      <p:sp>
        <p:nvSpPr>
          <p:cNvPr id="13" name="文本框 9"/>
          <p:cNvSpPr txBox="1"/>
          <p:nvPr/>
        </p:nvSpPr>
        <p:spPr>
          <a:xfrm>
            <a:off x="1621069" y="4344701"/>
            <a:ext cx="1937459" cy="1431546"/>
          </a:xfrm>
          <a:prstGeom prst="rect">
            <a:avLst/>
          </a:prstGeom>
          <a:noFill/>
        </p:spPr>
        <p:txBody>
          <a:bodyPr wrap="square" rtlCol="0">
            <a:spAutoFit/>
          </a:bodyPr>
          <a:lstStyle>
            <a:defPPr>
              <a:defRPr lang="zh-CN"/>
            </a:defPPr>
          </a:lstStyle>
          <a:p>
            <a:pPr algn="ctr">
              <a:lnSpc>
                <a:spcPct val="120000"/>
              </a:lnSpc>
            </a:pPr>
            <a:r>
              <a:rPr lang="zh-CN" altLang="en-US" sz="2500" dirty="0" smtClean="0">
                <a:latin typeface="微软雅黑" pitchFamily="34" charset="-122"/>
                <a:ea typeface="微软雅黑" pitchFamily="34" charset="-122"/>
              </a:rPr>
              <a:t>简洁</a:t>
            </a:r>
            <a:endParaRPr lang="en-US" altLang="zh-CN" sz="2500" dirty="0" smtClean="0">
              <a:latin typeface="微软雅黑" pitchFamily="34" charset="-122"/>
              <a:ea typeface="微软雅黑" pitchFamily="34" charset="-122"/>
            </a:endParaRPr>
          </a:p>
          <a:p>
            <a:pPr algn="ctr">
              <a:lnSpc>
                <a:spcPct val="120000"/>
              </a:lnSpc>
            </a:pPr>
            <a:r>
              <a:rPr lang="zh-CN" altLang="en-US" sz="2500" dirty="0" smtClean="0">
                <a:latin typeface="微软雅黑" pitchFamily="34" charset="-122"/>
                <a:ea typeface="微软雅黑" pitchFamily="34" charset="-122"/>
              </a:rPr>
              <a:t>快速</a:t>
            </a:r>
            <a:endParaRPr lang="en-US" altLang="zh-CN" sz="2500" dirty="0" smtClean="0">
              <a:latin typeface="微软雅黑" pitchFamily="34" charset="-122"/>
              <a:ea typeface="微软雅黑" pitchFamily="34" charset="-122"/>
            </a:endParaRPr>
          </a:p>
          <a:p>
            <a:pPr algn="ctr">
              <a:lnSpc>
                <a:spcPct val="120000"/>
              </a:lnSpc>
            </a:pPr>
            <a:r>
              <a:rPr lang="zh-CN" altLang="en-US" sz="2500" dirty="0" smtClean="0">
                <a:latin typeface="微软雅黑" pitchFamily="34" charset="-122"/>
                <a:ea typeface="微软雅黑" pitchFamily="34" charset="-122"/>
              </a:rPr>
              <a:t>安全</a:t>
            </a:r>
            <a:endParaRPr lang="en-GB" altLang="zh-CN" sz="2500" dirty="0">
              <a:solidFill>
                <a:schemeClr val="bg1">
                  <a:lumMod val="65000"/>
                </a:schemeClr>
              </a:solidFill>
              <a:latin typeface="微软雅黑" pitchFamily="34" charset="-122"/>
              <a:ea typeface="微软雅黑" pitchFamily="34" charset="-122"/>
              <a:cs typeface="+mn-ea"/>
              <a:sym typeface="Arial" panose="020B0604020202020204" pitchFamily="34" charset="0"/>
            </a:endParaRPr>
          </a:p>
        </p:txBody>
      </p:sp>
      <p:cxnSp>
        <p:nvCxnSpPr>
          <p:cNvPr id="14" name="直接连接符 13"/>
          <p:cNvCxnSpPr/>
          <p:nvPr/>
        </p:nvCxnSpPr>
        <p:spPr>
          <a:xfrm>
            <a:off x="4352376" y="4822663"/>
            <a:ext cx="0" cy="1188000"/>
          </a:xfrm>
          <a:prstGeom prst="line">
            <a:avLst/>
          </a:prstGeom>
          <a:ln w="28575">
            <a:solidFill>
              <a:schemeClr val="tx1">
                <a:lumMod val="50000"/>
                <a:lumOff val="50000"/>
              </a:schemeClr>
            </a:solidFill>
            <a:prstDash val="lgDashDot"/>
          </a:ln>
        </p:spPr>
        <p:style>
          <a:lnRef idx="1">
            <a:schemeClr val="accent1"/>
          </a:lnRef>
          <a:fillRef idx="0">
            <a:schemeClr val="accent1"/>
          </a:fillRef>
          <a:effectRef idx="0">
            <a:schemeClr val="accent1"/>
          </a:effectRef>
          <a:fontRef idx="minor">
            <a:schemeClr val="tx1"/>
          </a:fontRef>
        </p:style>
      </p:cxnSp>
      <p:sp>
        <p:nvSpPr>
          <p:cNvPr id="16" name="文本框 29"/>
          <p:cNvSpPr txBox="1"/>
          <p:nvPr/>
        </p:nvSpPr>
        <p:spPr>
          <a:xfrm>
            <a:off x="5289151" y="4347034"/>
            <a:ext cx="1829206" cy="1477328"/>
          </a:xfrm>
          <a:prstGeom prst="rect">
            <a:avLst/>
          </a:prstGeom>
          <a:noFill/>
        </p:spPr>
        <p:txBody>
          <a:bodyPr wrap="square" rtlCol="0">
            <a:spAutoFit/>
          </a:bodyPr>
          <a:lstStyle>
            <a:defPPr>
              <a:defRPr lang="zh-CN"/>
            </a:defPPr>
          </a:lstStyle>
          <a:p>
            <a:pPr algn="ctr">
              <a:lnSpc>
                <a:spcPct val="120000"/>
              </a:lnSpc>
            </a:pPr>
            <a:r>
              <a:rPr lang="zh-CN" altLang="en-US" sz="2500" dirty="0" smtClean="0">
                <a:latin typeface="微软雅黑" pitchFamily="34" charset="-122"/>
                <a:ea typeface="微软雅黑" pitchFamily="34" charset="-122"/>
              </a:rPr>
              <a:t>并行</a:t>
            </a:r>
            <a:endParaRPr lang="en-US" altLang="zh-CN" sz="2500" dirty="0" smtClean="0">
              <a:latin typeface="微软雅黑" pitchFamily="34" charset="-122"/>
              <a:ea typeface="微软雅黑" pitchFamily="34" charset="-122"/>
            </a:endParaRPr>
          </a:p>
          <a:p>
            <a:pPr algn="ctr">
              <a:lnSpc>
                <a:spcPct val="120000"/>
              </a:lnSpc>
            </a:pPr>
            <a:endParaRPr lang="en-US" altLang="zh-CN" sz="2500" dirty="0" smtClean="0">
              <a:latin typeface="微软雅黑" pitchFamily="34" charset="-122"/>
              <a:ea typeface="微软雅黑" pitchFamily="34" charset="-122"/>
            </a:endParaRPr>
          </a:p>
          <a:p>
            <a:pPr algn="ctr">
              <a:lnSpc>
                <a:spcPct val="120000"/>
              </a:lnSpc>
            </a:pPr>
            <a:r>
              <a:rPr lang="zh-CN" altLang="en-US" sz="2500" dirty="0" smtClean="0">
                <a:latin typeface="微软雅黑" pitchFamily="34" charset="-122"/>
                <a:ea typeface="微软雅黑" pitchFamily="34" charset="-122"/>
              </a:rPr>
              <a:t>开源</a:t>
            </a:r>
            <a:endParaRPr lang="en-GB" sz="2500" dirty="0">
              <a:solidFill>
                <a:schemeClr val="bg1">
                  <a:lumMod val="65000"/>
                </a:schemeClr>
              </a:solidFill>
              <a:latin typeface="微软雅黑" pitchFamily="34" charset="-122"/>
              <a:ea typeface="微软雅黑" pitchFamily="34" charset="-122"/>
              <a:cs typeface="+mn-ea"/>
              <a:sym typeface="Arial" panose="020B0604020202020204" pitchFamily="34" charset="0"/>
            </a:endParaRPr>
          </a:p>
        </p:txBody>
      </p:sp>
      <p:sp>
        <p:nvSpPr>
          <p:cNvPr id="18" name="文本框 32"/>
          <p:cNvSpPr txBox="1"/>
          <p:nvPr/>
        </p:nvSpPr>
        <p:spPr>
          <a:xfrm>
            <a:off x="8633715" y="4347034"/>
            <a:ext cx="2051117" cy="1438214"/>
          </a:xfrm>
          <a:prstGeom prst="rect">
            <a:avLst/>
          </a:prstGeom>
          <a:noFill/>
        </p:spPr>
        <p:txBody>
          <a:bodyPr wrap="square" rtlCol="0">
            <a:spAutoFit/>
          </a:bodyPr>
          <a:lstStyle>
            <a:defPPr>
              <a:defRPr lang="zh-CN"/>
            </a:defPPr>
          </a:lstStyle>
          <a:p>
            <a:pPr algn="ctr">
              <a:lnSpc>
                <a:spcPct val="120000"/>
              </a:lnSpc>
            </a:pPr>
            <a:r>
              <a:rPr lang="zh-CN" altLang="en-US" sz="2500" dirty="0" smtClean="0">
                <a:latin typeface="微软雅黑" pitchFamily="34" charset="-122"/>
                <a:ea typeface="微软雅黑" pitchFamily="34" charset="-122"/>
              </a:rPr>
              <a:t>内存管理</a:t>
            </a:r>
            <a:endParaRPr lang="en-US" altLang="zh-CN" sz="2500" dirty="0" smtClean="0">
              <a:latin typeface="微软雅黑" pitchFamily="34" charset="-122"/>
              <a:ea typeface="微软雅黑" pitchFamily="34" charset="-122"/>
            </a:endParaRPr>
          </a:p>
          <a:p>
            <a:pPr algn="ctr">
              <a:lnSpc>
                <a:spcPct val="120000"/>
              </a:lnSpc>
            </a:pPr>
            <a:endParaRPr lang="en-US" altLang="zh-CN" sz="2500" dirty="0" smtClean="0">
              <a:latin typeface="微软雅黑" pitchFamily="34" charset="-122"/>
              <a:ea typeface="微软雅黑" pitchFamily="34" charset="-122"/>
            </a:endParaRPr>
          </a:p>
          <a:p>
            <a:pPr algn="ctr">
              <a:lnSpc>
                <a:spcPct val="120000"/>
              </a:lnSpc>
            </a:pPr>
            <a:r>
              <a:rPr lang="zh-CN" altLang="en-US" sz="2500" dirty="0" smtClean="0">
                <a:latin typeface="微软雅黑" pitchFamily="34" charset="-122"/>
                <a:ea typeface="微软雅黑" pitchFamily="34" charset="-122"/>
              </a:rPr>
              <a:t>编译迅速</a:t>
            </a:r>
            <a:endParaRPr lang="en-GB" altLang="zh-CN" sz="2500" dirty="0">
              <a:solidFill>
                <a:schemeClr val="bg1">
                  <a:lumMod val="65000"/>
                </a:schemeClr>
              </a:solidFill>
              <a:latin typeface="微软雅黑" pitchFamily="34" charset="-122"/>
              <a:ea typeface="微软雅黑" pitchFamily="34" charset="-122"/>
              <a:cs typeface="+mn-ea"/>
              <a:sym typeface="Arial" panose="020B0604020202020204" pitchFamily="34" charset="0"/>
            </a:endParaRPr>
          </a:p>
        </p:txBody>
      </p:sp>
      <p:cxnSp>
        <p:nvCxnSpPr>
          <p:cNvPr id="19" name="直接连接符 18"/>
          <p:cNvCxnSpPr/>
          <p:nvPr/>
        </p:nvCxnSpPr>
        <p:spPr>
          <a:xfrm flipH="1">
            <a:off x="7968343" y="4822663"/>
            <a:ext cx="0" cy="1188000"/>
          </a:xfrm>
          <a:prstGeom prst="line">
            <a:avLst/>
          </a:prstGeom>
          <a:ln w="28575">
            <a:solidFill>
              <a:schemeClr val="tx1">
                <a:lumMod val="50000"/>
                <a:lumOff val="50000"/>
              </a:schemeClr>
            </a:solidFill>
            <a:prstDash val="lgDashDot"/>
          </a:ln>
        </p:spPr>
        <p:style>
          <a:lnRef idx="1">
            <a:schemeClr val="accent1"/>
          </a:lnRef>
          <a:fillRef idx="0">
            <a:schemeClr val="accent1"/>
          </a:fillRef>
          <a:effectRef idx="0">
            <a:schemeClr val="accent1"/>
          </a:effectRef>
          <a:fontRef idx="minor">
            <a:schemeClr val="tx1"/>
          </a:fontRef>
        </p:style>
      </p:cxnSp>
      <p:sp>
        <p:nvSpPr>
          <p:cNvPr id="20" name="矩形 19"/>
          <p:cNvSpPr/>
          <p:nvPr/>
        </p:nvSpPr>
        <p:spPr>
          <a:xfrm flipH="1">
            <a:off x="722795"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2" name="文本框 34"/>
          <p:cNvSpPr txBox="1"/>
          <p:nvPr/>
        </p:nvSpPr>
        <p:spPr>
          <a:xfrm>
            <a:off x="864265" y="241629"/>
            <a:ext cx="5136482" cy="523220"/>
          </a:xfrm>
          <a:prstGeom prst="rect">
            <a:avLst/>
          </a:prstGeom>
          <a:noFill/>
        </p:spPr>
        <p:txBody>
          <a:bodyPr wrap="square" rtlCol="0">
            <a:spAutoFit/>
          </a:bodyPr>
          <a:lstStyle/>
          <a:p>
            <a:r>
              <a:rPr lang="en-US" altLang="zh-CN" sz="2800" dirty="0" smtClean="0">
                <a:latin typeface="黑体" panose="02010609060101010101" pitchFamily="49" charset="-122"/>
                <a:ea typeface="黑体" panose="02010609060101010101" pitchFamily="49" charset="-122"/>
              </a:rPr>
              <a:t>GO</a:t>
            </a:r>
            <a:r>
              <a:rPr lang="zh-CN" altLang="en-US" sz="2800" dirty="0" smtClean="0">
                <a:latin typeface="黑体" panose="02010609060101010101" pitchFamily="49" charset="-122"/>
                <a:ea typeface="黑体" panose="02010609060101010101" pitchFamily="49" charset="-122"/>
              </a:rPr>
              <a:t>语言特色</a:t>
            </a:r>
            <a:endParaRPr lang="zh-CN" altLang="en-US" sz="2800" dirty="0">
              <a:latin typeface="黑体" panose="02010609060101010101" pitchFamily="49" charset="-122"/>
              <a:ea typeface="黑体" panose="02010609060101010101" pitchFamily="49" charset="-122"/>
            </a:endParaRPr>
          </a:p>
        </p:txBody>
      </p:sp>
      <p:grpSp>
        <p:nvGrpSpPr>
          <p:cNvPr id="23" name="组合 22"/>
          <p:cNvGrpSpPr/>
          <p:nvPr/>
        </p:nvGrpSpPr>
        <p:grpSpPr>
          <a:xfrm rot="17100000">
            <a:off x="175953" y="261388"/>
            <a:ext cx="481872" cy="469661"/>
            <a:chOff x="1032060" y="5022216"/>
            <a:chExt cx="753746" cy="734645"/>
          </a:xfrm>
        </p:grpSpPr>
        <p:sp>
          <p:nvSpPr>
            <p:cNvPr id="24" name="等腰三角形 23"/>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等腰三角形 24"/>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23"/>
                                        </p:tgtEl>
                                        <p:attrNameLst>
                                          <p:attrName>style.visibility</p:attrName>
                                        </p:attrNameLst>
                                      </p:cBhvr>
                                      <p:to>
                                        <p:strVal val="visible"/>
                                      </p:to>
                                    </p:set>
                                    <p:anim calcmode="lin" valueType="num">
                                      <p:cBhvr>
                                        <p:cTn id="7" dur="500" fill="hold"/>
                                        <p:tgtEl>
                                          <p:spTgt spid="23"/>
                                        </p:tgtEl>
                                        <p:attrNameLst>
                                          <p:attrName>ppt_w</p:attrName>
                                        </p:attrNameLst>
                                      </p:cBhvr>
                                      <p:tavLst>
                                        <p:tav tm="0">
                                          <p:val>
                                            <p:fltVal val="0"/>
                                          </p:val>
                                        </p:tav>
                                        <p:tav tm="100000">
                                          <p:val>
                                            <p:strVal val="#ppt_w"/>
                                          </p:val>
                                        </p:tav>
                                      </p:tavLst>
                                    </p:anim>
                                    <p:anim calcmode="lin" valueType="num">
                                      <p:cBhvr>
                                        <p:cTn id="8" dur="500" fill="hold"/>
                                        <p:tgtEl>
                                          <p:spTgt spid="23"/>
                                        </p:tgtEl>
                                        <p:attrNameLst>
                                          <p:attrName>ppt_h</p:attrName>
                                        </p:attrNameLst>
                                      </p:cBhvr>
                                      <p:tavLst>
                                        <p:tav tm="0">
                                          <p:val>
                                            <p:fltVal val="0"/>
                                          </p:val>
                                        </p:tav>
                                        <p:tav tm="100000">
                                          <p:val>
                                            <p:strVal val="#ppt_h"/>
                                          </p:val>
                                        </p:tav>
                                      </p:tavLst>
                                    </p:anim>
                                    <p:anim calcmode="lin" valueType="num">
                                      <p:cBhvr>
                                        <p:cTn id="9" dur="500" fill="hold"/>
                                        <p:tgtEl>
                                          <p:spTgt spid="23"/>
                                        </p:tgtEl>
                                        <p:attrNameLst>
                                          <p:attrName>style.rotation</p:attrName>
                                        </p:attrNameLst>
                                      </p:cBhvr>
                                      <p:tavLst>
                                        <p:tav tm="0">
                                          <p:val>
                                            <p:fltVal val="360"/>
                                          </p:val>
                                        </p:tav>
                                        <p:tav tm="100000">
                                          <p:val>
                                            <p:fltVal val="0"/>
                                          </p:val>
                                        </p:tav>
                                      </p:tavLst>
                                    </p:anim>
                                    <p:animEffect transition="in" filter="fade">
                                      <p:cBhvr>
                                        <p:cTn id="10" dur="500"/>
                                        <p:tgtEl>
                                          <p:spTgt spid="23"/>
                                        </p:tgtEl>
                                      </p:cBhvr>
                                    </p:animEffect>
                                  </p:childTnLst>
                                </p:cTn>
                              </p:par>
                            </p:childTnLst>
                          </p:cTn>
                        </p:par>
                      </p:childTnLst>
                    </p:cTn>
                  </p:par>
                  <p:par>
                    <p:cTn id="11" fill="hold">
                      <p:stCondLst>
                        <p:cond delay="indefinite"/>
                      </p:stCondLst>
                      <p:childTnLst>
                        <p:par>
                          <p:cTn id="12" fill="hold">
                            <p:stCondLst>
                              <p:cond delay="0"/>
                            </p:stCondLst>
                            <p:childTnLst>
                              <p:par>
                                <p:cTn id="13" presetID="22" presetClass="entr" presetSubtype="8" fill="hold" grpId="0" nodeType="clickEffect">
                                  <p:stCondLst>
                                    <p:cond delay="0"/>
                                  </p:stCondLst>
                                  <p:childTnLst>
                                    <p:set>
                                      <p:cBhvr>
                                        <p:cTn id="14" dur="1" fill="hold">
                                          <p:stCondLst>
                                            <p:cond delay="0"/>
                                          </p:stCondLst>
                                        </p:cTn>
                                        <p:tgtEl>
                                          <p:spTgt spid="2"/>
                                        </p:tgtEl>
                                        <p:attrNameLst>
                                          <p:attrName>style.visibility</p:attrName>
                                        </p:attrNameLst>
                                      </p:cBhvr>
                                      <p:to>
                                        <p:strVal val="visible"/>
                                      </p:to>
                                    </p:set>
                                    <p:animEffect transition="in" filter="wipe(left)">
                                      <p:cBhvr>
                                        <p:cTn id="15" dur="1000"/>
                                        <p:tgtEl>
                                          <p:spTgt spid="2"/>
                                        </p:tgtEl>
                                      </p:cBhvr>
                                    </p:animEffect>
                                  </p:childTnLst>
                                </p:cTn>
                              </p:par>
                              <p:par>
                                <p:cTn id="16" presetID="42" presetClass="entr" presetSubtype="0" fill="hold" nodeType="withEffect">
                                  <p:stCondLst>
                                    <p:cond delay="400"/>
                                  </p:stCondLst>
                                  <p:childTnLst>
                                    <p:set>
                                      <p:cBhvr>
                                        <p:cTn id="17" dur="1" fill="hold">
                                          <p:stCondLst>
                                            <p:cond delay="0"/>
                                          </p:stCondLst>
                                        </p:cTn>
                                        <p:tgtEl>
                                          <p:spTgt spid="6"/>
                                        </p:tgtEl>
                                        <p:attrNameLst>
                                          <p:attrName>style.visibility</p:attrName>
                                        </p:attrNameLst>
                                      </p:cBhvr>
                                      <p:to>
                                        <p:strVal val="visible"/>
                                      </p:to>
                                    </p:set>
                                    <p:animEffect transition="in" filter="fade">
                                      <p:cBhvr>
                                        <p:cTn id="18" dur="1000"/>
                                        <p:tgtEl>
                                          <p:spTgt spid="6"/>
                                        </p:tgtEl>
                                      </p:cBhvr>
                                    </p:animEffect>
                                    <p:anim calcmode="lin" valueType="num">
                                      <p:cBhvr>
                                        <p:cTn id="19" dur="1000" fill="hold"/>
                                        <p:tgtEl>
                                          <p:spTgt spid="6"/>
                                        </p:tgtEl>
                                        <p:attrNameLst>
                                          <p:attrName>ppt_x</p:attrName>
                                        </p:attrNameLst>
                                      </p:cBhvr>
                                      <p:tavLst>
                                        <p:tav tm="0">
                                          <p:val>
                                            <p:strVal val="#ppt_x"/>
                                          </p:val>
                                        </p:tav>
                                        <p:tav tm="100000">
                                          <p:val>
                                            <p:strVal val="#ppt_x"/>
                                          </p:val>
                                        </p:tav>
                                      </p:tavLst>
                                    </p:anim>
                                    <p:anim calcmode="lin" valueType="num">
                                      <p:cBhvr>
                                        <p:cTn id="20" dur="1000" fill="hold"/>
                                        <p:tgtEl>
                                          <p:spTgt spid="6"/>
                                        </p:tgtEl>
                                        <p:attrNameLst>
                                          <p:attrName>ppt_y</p:attrName>
                                        </p:attrNameLst>
                                      </p:cBhvr>
                                      <p:tavLst>
                                        <p:tav tm="0">
                                          <p:val>
                                            <p:strVal val="#ppt_y+.1"/>
                                          </p:val>
                                        </p:tav>
                                        <p:tav tm="100000">
                                          <p:val>
                                            <p:strVal val="#ppt_y"/>
                                          </p:val>
                                        </p:tav>
                                      </p:tavLst>
                                    </p:anim>
                                  </p:childTnLst>
                                </p:cTn>
                              </p:par>
                              <p:par>
                                <p:cTn id="21" presetID="42" presetClass="entr" presetSubtype="0" fill="hold" nodeType="withEffect">
                                  <p:stCondLst>
                                    <p:cond delay="1300"/>
                                  </p:stCondLst>
                                  <p:childTnLst>
                                    <p:set>
                                      <p:cBhvr>
                                        <p:cTn id="22" dur="1" fill="hold">
                                          <p:stCondLst>
                                            <p:cond delay="0"/>
                                          </p:stCondLst>
                                        </p:cTn>
                                        <p:tgtEl>
                                          <p:spTgt spid="3"/>
                                        </p:tgtEl>
                                        <p:attrNameLst>
                                          <p:attrName>style.visibility</p:attrName>
                                        </p:attrNameLst>
                                      </p:cBhvr>
                                      <p:to>
                                        <p:strVal val="visible"/>
                                      </p:to>
                                    </p:set>
                                    <p:animEffect transition="in" filter="fade">
                                      <p:cBhvr>
                                        <p:cTn id="23" dur="1000"/>
                                        <p:tgtEl>
                                          <p:spTgt spid="3"/>
                                        </p:tgtEl>
                                      </p:cBhvr>
                                    </p:animEffect>
                                    <p:anim calcmode="lin" valueType="num">
                                      <p:cBhvr>
                                        <p:cTn id="24" dur="1000" fill="hold"/>
                                        <p:tgtEl>
                                          <p:spTgt spid="3"/>
                                        </p:tgtEl>
                                        <p:attrNameLst>
                                          <p:attrName>ppt_x</p:attrName>
                                        </p:attrNameLst>
                                      </p:cBhvr>
                                      <p:tavLst>
                                        <p:tav tm="0">
                                          <p:val>
                                            <p:strVal val="#ppt_x"/>
                                          </p:val>
                                        </p:tav>
                                        <p:tav tm="100000">
                                          <p:val>
                                            <p:strVal val="#ppt_x"/>
                                          </p:val>
                                        </p:tav>
                                      </p:tavLst>
                                    </p:anim>
                                    <p:anim calcmode="lin" valueType="num">
                                      <p:cBhvr>
                                        <p:cTn id="25" dur="1000" fill="hold"/>
                                        <p:tgtEl>
                                          <p:spTgt spid="3"/>
                                        </p:tgtEl>
                                        <p:attrNameLst>
                                          <p:attrName>ppt_y</p:attrName>
                                        </p:attrNameLst>
                                      </p:cBhvr>
                                      <p:tavLst>
                                        <p:tav tm="0">
                                          <p:val>
                                            <p:strVal val="#ppt_y+.1"/>
                                          </p:val>
                                        </p:tav>
                                        <p:tav tm="100000">
                                          <p:val>
                                            <p:strVal val="#ppt_y"/>
                                          </p:val>
                                        </p:tav>
                                      </p:tavLst>
                                    </p:anim>
                                  </p:childTnLst>
                                </p:cTn>
                              </p:par>
                              <p:par>
                                <p:cTn id="26" presetID="42" presetClass="entr" presetSubtype="0" fill="hold" nodeType="withEffect">
                                  <p:stCondLst>
                                    <p:cond delay="2200"/>
                                  </p:stCondLst>
                                  <p:childTnLst>
                                    <p:set>
                                      <p:cBhvr>
                                        <p:cTn id="27" dur="1" fill="hold">
                                          <p:stCondLst>
                                            <p:cond delay="0"/>
                                          </p:stCondLst>
                                        </p:cTn>
                                        <p:tgtEl>
                                          <p:spTgt spid="9"/>
                                        </p:tgtEl>
                                        <p:attrNameLst>
                                          <p:attrName>style.visibility</p:attrName>
                                        </p:attrNameLst>
                                      </p:cBhvr>
                                      <p:to>
                                        <p:strVal val="visible"/>
                                      </p:to>
                                    </p:set>
                                    <p:animEffect transition="in" filter="fade">
                                      <p:cBhvr>
                                        <p:cTn id="28" dur="1000"/>
                                        <p:tgtEl>
                                          <p:spTgt spid="9"/>
                                        </p:tgtEl>
                                      </p:cBhvr>
                                    </p:animEffect>
                                    <p:anim calcmode="lin" valueType="num">
                                      <p:cBhvr>
                                        <p:cTn id="29" dur="1000" fill="hold"/>
                                        <p:tgtEl>
                                          <p:spTgt spid="9"/>
                                        </p:tgtEl>
                                        <p:attrNameLst>
                                          <p:attrName>ppt_x</p:attrName>
                                        </p:attrNameLst>
                                      </p:cBhvr>
                                      <p:tavLst>
                                        <p:tav tm="0">
                                          <p:val>
                                            <p:strVal val="#ppt_x"/>
                                          </p:val>
                                        </p:tav>
                                        <p:tav tm="100000">
                                          <p:val>
                                            <p:strVal val="#ppt_x"/>
                                          </p:val>
                                        </p:tav>
                                      </p:tavLst>
                                    </p:anim>
                                    <p:anim calcmode="lin" valueType="num">
                                      <p:cBhvr>
                                        <p:cTn id="30" dur="1000" fill="hold"/>
                                        <p:tgtEl>
                                          <p:spTgt spid="9"/>
                                        </p:tgtEl>
                                        <p:attrNameLst>
                                          <p:attrName>ppt_y</p:attrName>
                                        </p:attrNameLst>
                                      </p:cBhvr>
                                      <p:tavLst>
                                        <p:tav tm="0">
                                          <p:val>
                                            <p:strVal val="#ppt_y+.1"/>
                                          </p:val>
                                        </p:tav>
                                        <p:tav tm="100000">
                                          <p:val>
                                            <p:strVal val="#ppt_y"/>
                                          </p:val>
                                        </p:tav>
                                      </p:tavLst>
                                    </p:anim>
                                  </p:childTnLst>
                                </p:cTn>
                              </p:par>
                            </p:childTnLst>
                          </p:cTn>
                        </p:par>
                        <p:par>
                          <p:cTn id="31" fill="hold">
                            <p:stCondLst>
                              <p:cond delay="3200"/>
                            </p:stCondLst>
                            <p:childTnLst>
                              <p:par>
                                <p:cTn id="32" presetID="22" presetClass="entr" presetSubtype="8" fill="hold" grpId="0" nodeType="afterEffect">
                                  <p:stCondLst>
                                    <p:cond delay="0"/>
                                  </p:stCondLst>
                                  <p:childTnLst>
                                    <p:set>
                                      <p:cBhvr>
                                        <p:cTn id="33" dur="1" fill="hold">
                                          <p:stCondLst>
                                            <p:cond delay="0"/>
                                          </p:stCondLst>
                                        </p:cTn>
                                        <p:tgtEl>
                                          <p:spTgt spid="13"/>
                                        </p:tgtEl>
                                        <p:attrNameLst>
                                          <p:attrName>style.visibility</p:attrName>
                                        </p:attrNameLst>
                                      </p:cBhvr>
                                      <p:to>
                                        <p:strVal val="visible"/>
                                      </p:to>
                                    </p:set>
                                    <p:animEffect transition="in" filter="wipe(left)">
                                      <p:cBhvr>
                                        <p:cTn id="34" dur="500"/>
                                        <p:tgtEl>
                                          <p:spTgt spid="13"/>
                                        </p:tgtEl>
                                      </p:cBhvr>
                                    </p:animEffect>
                                  </p:childTnLst>
                                </p:cTn>
                              </p:par>
                            </p:childTnLst>
                          </p:cTn>
                        </p:par>
                        <p:par>
                          <p:cTn id="35" fill="hold">
                            <p:stCondLst>
                              <p:cond delay="3700"/>
                            </p:stCondLst>
                            <p:childTnLst>
                              <p:par>
                                <p:cTn id="36" presetID="22" presetClass="entr" presetSubtype="1" fill="hold" nodeType="afterEffect">
                                  <p:stCondLst>
                                    <p:cond delay="0"/>
                                  </p:stCondLst>
                                  <p:childTnLst>
                                    <p:set>
                                      <p:cBhvr>
                                        <p:cTn id="37" dur="1" fill="hold">
                                          <p:stCondLst>
                                            <p:cond delay="0"/>
                                          </p:stCondLst>
                                        </p:cTn>
                                        <p:tgtEl>
                                          <p:spTgt spid="14"/>
                                        </p:tgtEl>
                                        <p:attrNameLst>
                                          <p:attrName>style.visibility</p:attrName>
                                        </p:attrNameLst>
                                      </p:cBhvr>
                                      <p:to>
                                        <p:strVal val="visible"/>
                                      </p:to>
                                    </p:set>
                                    <p:animEffect transition="in" filter="wipe(up)">
                                      <p:cBhvr>
                                        <p:cTn id="38" dur="500"/>
                                        <p:tgtEl>
                                          <p:spTgt spid="14"/>
                                        </p:tgtEl>
                                      </p:cBhvr>
                                    </p:animEffect>
                                  </p:childTnLst>
                                </p:cTn>
                              </p:par>
                            </p:childTnLst>
                          </p:cTn>
                        </p:par>
                        <p:par>
                          <p:cTn id="39" fill="hold">
                            <p:stCondLst>
                              <p:cond delay="4200"/>
                            </p:stCondLst>
                            <p:childTnLst>
                              <p:par>
                                <p:cTn id="40" presetID="22" presetClass="entr" presetSubtype="8" fill="hold" grpId="0" nodeType="afterEffect">
                                  <p:stCondLst>
                                    <p:cond delay="0"/>
                                  </p:stCondLst>
                                  <p:childTnLst>
                                    <p:set>
                                      <p:cBhvr>
                                        <p:cTn id="41" dur="1" fill="hold">
                                          <p:stCondLst>
                                            <p:cond delay="0"/>
                                          </p:stCondLst>
                                        </p:cTn>
                                        <p:tgtEl>
                                          <p:spTgt spid="16"/>
                                        </p:tgtEl>
                                        <p:attrNameLst>
                                          <p:attrName>style.visibility</p:attrName>
                                        </p:attrNameLst>
                                      </p:cBhvr>
                                      <p:to>
                                        <p:strVal val="visible"/>
                                      </p:to>
                                    </p:set>
                                    <p:animEffect transition="in" filter="wipe(left)">
                                      <p:cBhvr>
                                        <p:cTn id="42" dur="500"/>
                                        <p:tgtEl>
                                          <p:spTgt spid="16"/>
                                        </p:tgtEl>
                                      </p:cBhvr>
                                    </p:animEffect>
                                  </p:childTnLst>
                                </p:cTn>
                              </p:par>
                            </p:childTnLst>
                          </p:cTn>
                        </p:par>
                        <p:par>
                          <p:cTn id="43" fill="hold">
                            <p:stCondLst>
                              <p:cond delay="4700"/>
                            </p:stCondLst>
                            <p:childTnLst>
                              <p:par>
                                <p:cTn id="44" presetID="22" presetClass="entr" presetSubtype="1" fill="hold" nodeType="afterEffect">
                                  <p:stCondLst>
                                    <p:cond delay="0"/>
                                  </p:stCondLst>
                                  <p:childTnLst>
                                    <p:set>
                                      <p:cBhvr>
                                        <p:cTn id="45" dur="1" fill="hold">
                                          <p:stCondLst>
                                            <p:cond delay="0"/>
                                          </p:stCondLst>
                                        </p:cTn>
                                        <p:tgtEl>
                                          <p:spTgt spid="19"/>
                                        </p:tgtEl>
                                        <p:attrNameLst>
                                          <p:attrName>style.visibility</p:attrName>
                                        </p:attrNameLst>
                                      </p:cBhvr>
                                      <p:to>
                                        <p:strVal val="visible"/>
                                      </p:to>
                                    </p:set>
                                    <p:animEffect transition="in" filter="wipe(up)">
                                      <p:cBhvr>
                                        <p:cTn id="46" dur="500"/>
                                        <p:tgtEl>
                                          <p:spTgt spid="19"/>
                                        </p:tgtEl>
                                      </p:cBhvr>
                                    </p:animEffect>
                                  </p:childTnLst>
                                </p:cTn>
                              </p:par>
                            </p:childTnLst>
                          </p:cTn>
                        </p:par>
                        <p:par>
                          <p:cTn id="47" fill="hold">
                            <p:stCondLst>
                              <p:cond delay="5200"/>
                            </p:stCondLst>
                            <p:childTnLst>
                              <p:par>
                                <p:cTn id="48" presetID="22" presetClass="entr" presetSubtype="8" fill="hold" grpId="0" nodeType="afterEffect">
                                  <p:stCondLst>
                                    <p:cond delay="0"/>
                                  </p:stCondLst>
                                  <p:childTnLst>
                                    <p:set>
                                      <p:cBhvr>
                                        <p:cTn id="49" dur="1" fill="hold">
                                          <p:stCondLst>
                                            <p:cond delay="0"/>
                                          </p:stCondLst>
                                        </p:cTn>
                                        <p:tgtEl>
                                          <p:spTgt spid="18"/>
                                        </p:tgtEl>
                                        <p:attrNameLst>
                                          <p:attrName>style.visibility</p:attrName>
                                        </p:attrNameLst>
                                      </p:cBhvr>
                                      <p:to>
                                        <p:strVal val="visible"/>
                                      </p:to>
                                    </p:set>
                                    <p:animEffect transition="in" filter="wipe(left)">
                                      <p:cBhvr>
                                        <p:cTn id="50" dur="500"/>
                                        <p:tgtEl>
                                          <p:spTgt spid="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13" grpId="0"/>
      <p:bldP spid="16" grpId="0"/>
      <p:bldP spid="18"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14" name="组合 13"/>
          <p:cNvGrpSpPr/>
          <p:nvPr/>
        </p:nvGrpSpPr>
        <p:grpSpPr>
          <a:xfrm>
            <a:off x="1582458" y="1955325"/>
            <a:ext cx="9154441" cy="3322000"/>
            <a:chOff x="1582458" y="1955325"/>
            <a:chExt cx="9154441" cy="3322000"/>
          </a:xfrm>
        </p:grpSpPr>
        <p:cxnSp>
          <p:nvCxnSpPr>
            <p:cNvPr id="7" name="直接连接符 6"/>
            <p:cNvCxnSpPr/>
            <p:nvPr>
              <p:custDataLst>
                <p:tags r:id="rId2"/>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8" name="矩形 7"/>
            <p:cNvSpPr/>
            <p:nvPr/>
          </p:nvSpPr>
          <p:spPr>
            <a:xfrm>
              <a:off x="6205300" y="2748495"/>
              <a:ext cx="4468868" cy="830997"/>
            </a:xfrm>
            <a:prstGeom prst="rect">
              <a:avLst/>
            </a:prstGeom>
          </p:spPr>
          <p:txBody>
            <a:bodyPr wrap="square" lIns="0" tIns="0" rIns="0" bIns="0">
              <a:spAutoFit/>
            </a:bodyPr>
            <a:lstStyle/>
            <a:p>
              <a:r>
                <a:rPr lang="en-US" altLang="zh-CN" sz="54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Go</a:t>
              </a:r>
              <a:r>
                <a:rPr lang="zh-CN" altLang="en-US" sz="54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安装使用</a:t>
              </a:r>
              <a:endParaRPr lang="zh-CN" altLang="en-US" sz="54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1" name="TextBox 11"/>
            <p:cNvSpPr txBox="1"/>
            <p:nvPr/>
          </p:nvSpPr>
          <p:spPr>
            <a:xfrm>
              <a:off x="6205300" y="3696145"/>
              <a:ext cx="1499128" cy="338554"/>
            </a:xfrm>
            <a:prstGeom prst="rect">
              <a:avLst/>
            </a:prstGeom>
            <a:noFill/>
          </p:spPr>
          <p:txBody>
            <a:bodyPr wrap="none" rtlCol="0">
              <a:spAutoFit/>
            </a:bodyPr>
            <a:lstStyle/>
            <a:p>
              <a:pPr marL="171450" lvl="1" indent="-171450">
                <a:buFont typeface="Arial" panose="020B0604020202020204" pitchFamily="34" charset="0"/>
                <a:buChar char="•"/>
              </a:pPr>
              <a:r>
                <a:rPr lang="en-US" altLang="zh-CN" sz="16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GO</a:t>
              </a:r>
              <a:r>
                <a:rPr lang="zh-CN" altLang="en-US" sz="16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环境安装</a:t>
              </a:r>
              <a:endParaRPr lang="en-US" altLang="zh-CN" sz="1600" dirty="0">
                <a:solidFill>
                  <a:schemeClr val="accent1"/>
                </a:solidFill>
                <a:latin typeface="Arial" panose="020B0604020202020204" pitchFamily="34" charset="0"/>
                <a:ea typeface="微软雅黑" panose="020B0503020204020204" pitchFamily="34" charset="-122"/>
                <a:sym typeface="Arial" panose="020B0604020202020204" pitchFamily="34" charset="0"/>
              </a:endParaRPr>
            </a:p>
          </p:txBody>
        </p:sp>
        <p:sp>
          <p:nvSpPr>
            <p:cNvPr id="12" name="TextBox 11"/>
            <p:cNvSpPr txBox="1"/>
            <p:nvPr/>
          </p:nvSpPr>
          <p:spPr>
            <a:xfrm>
              <a:off x="8349707" y="3696145"/>
              <a:ext cx="2387192" cy="338554"/>
            </a:xfrm>
            <a:prstGeom prst="rect">
              <a:avLst/>
            </a:prstGeom>
            <a:noFill/>
          </p:spPr>
          <p:txBody>
            <a:bodyPr wrap="none" rtlCol="0">
              <a:spAutoFit/>
            </a:bodyPr>
            <a:lstStyle/>
            <a:p>
              <a:pPr marL="171450" lvl="1" indent="-171450">
                <a:buFont typeface="Arial" panose="020B0604020202020204" pitchFamily="34" charset="0"/>
                <a:buChar char="•"/>
              </a:pPr>
              <a:r>
                <a:rPr lang="en-US" altLang="zh-CN" sz="16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Linux/</a:t>
              </a:r>
              <a:r>
                <a:rPr lang="en-US" altLang="zh-CN" sz="1600" dirty="0" err="1"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mac</a:t>
              </a:r>
              <a:r>
                <a:rPr lang="en-US" altLang="zh-CN" sz="16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 </a:t>
              </a:r>
              <a:r>
                <a:rPr lang="en-US" altLang="zh-CN" sz="1600" dirty="0" err="1"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os</a:t>
              </a:r>
              <a:r>
                <a:rPr lang="zh-CN" altLang="en-US" sz="16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系统安装</a:t>
              </a:r>
              <a:endParaRPr lang="en-US" altLang="zh-CN" sz="16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3" name="TextBox 11"/>
            <p:cNvSpPr txBox="1"/>
            <p:nvPr/>
          </p:nvSpPr>
          <p:spPr>
            <a:xfrm>
              <a:off x="6205300" y="4070577"/>
              <a:ext cx="1451038" cy="338554"/>
            </a:xfrm>
            <a:prstGeom prst="rect">
              <a:avLst/>
            </a:prstGeom>
            <a:noFill/>
          </p:spPr>
          <p:txBody>
            <a:bodyPr wrap="none" rtlCol="0">
              <a:spAutoFit/>
            </a:bodyPr>
            <a:lstStyle/>
            <a:p>
              <a:pPr marL="171450" lvl="1" indent="-171450">
                <a:buFont typeface="Arial" panose="020B0604020202020204" pitchFamily="34" charset="0"/>
                <a:buChar char="•"/>
              </a:pPr>
              <a:r>
                <a:rPr lang="en-US" altLang="zh-CN" sz="1600" dirty="0" err="1"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Windos</a:t>
              </a:r>
              <a:r>
                <a:rPr lang="zh-CN" altLang="en-US" sz="1600" dirty="0" smtClean="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rPr>
                <a:t>安装</a:t>
              </a:r>
              <a:endParaRPr lang="en-US" altLang="zh-CN" sz="1600" dirty="0">
                <a:solidFill>
                  <a:schemeClr val="accent1"/>
                </a:solidFill>
                <a:latin typeface="Arial" panose="020B0604020202020204" pitchFamily="34" charset="0"/>
                <a:ea typeface="微软雅黑" panose="020B0503020204020204" pitchFamily="34" charset="-122"/>
                <a:cs typeface="+mn-ea"/>
                <a:sym typeface="Arial" panose="020B0604020202020204" pitchFamily="34" charset="0"/>
              </a:endParaRPr>
            </a:p>
          </p:txBody>
        </p:sp>
        <p:sp>
          <p:nvSpPr>
            <p:cNvPr id="10" name="文本框 2"/>
            <p:cNvSpPr txBox="1">
              <a:spLocks noChangeArrowheads="1"/>
            </p:cNvSpPr>
            <p:nvPr>
              <p:custDataLst>
                <p:tags r:id="rId3"/>
              </p:custDataLst>
            </p:nvPr>
          </p:nvSpPr>
          <p:spPr bwMode="auto">
            <a:xfrm>
              <a:off x="1582458" y="1955325"/>
              <a:ext cx="4435021" cy="3322000"/>
            </a:xfrm>
            <a:prstGeom prst="rect">
              <a:avLst/>
            </a:pr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miter lim="800000"/>
                  <a:headEnd/>
                  <a:tailEnd/>
                </a14:hiddenLine>
              </a:ext>
            </a:extLst>
          </p:spPr>
          <p:txBody>
            <a:bodyPr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en-US" altLang="zh-CN" sz="2098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03</a:t>
              </a:r>
              <a:endParaRPr lang="zh-CN" altLang="en-US" sz="2098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cxnSp>
          <p:nvCxnSpPr>
            <p:cNvPr id="15" name="直接连接符 14"/>
            <p:cNvCxnSpPr/>
            <p:nvPr>
              <p:custDataLst>
                <p:tags r:id="rId4"/>
              </p:custDataLst>
            </p:nvPr>
          </p:nvCxnSpPr>
          <p:spPr>
            <a:xfrm>
              <a:off x="5813895" y="3616325"/>
              <a:ext cx="4860273" cy="0"/>
            </a:xfrm>
            <a:prstGeom prst="line">
              <a:avLst/>
            </a:prstGeom>
            <a:ln w="12700">
              <a:solidFill>
                <a:schemeClr val="tx1">
                  <a:lumMod val="20000"/>
                  <a:lumOff val="80000"/>
                </a:schemeClr>
              </a:solidFill>
              <a:headEnd type="oval"/>
              <a:tailEnd type="oval"/>
            </a:ln>
          </p:spPr>
          <p:style>
            <a:lnRef idx="1">
              <a:schemeClr val="accent1"/>
            </a:lnRef>
            <a:fillRef idx="0">
              <a:schemeClr val="accent1"/>
            </a:fillRef>
            <a:effectRef idx="0">
              <a:schemeClr val="accent1"/>
            </a:effectRef>
            <a:fontRef idx="minor">
              <a:schemeClr val="tx1"/>
            </a:fontRef>
          </p:style>
        </p:cxnSp>
        <p:sp>
          <p:nvSpPr>
            <p:cNvPr id="16" name="文本框 11"/>
            <p:cNvSpPr txBox="1">
              <a:spLocks noChangeArrowheads="1"/>
            </p:cNvSpPr>
            <p:nvPr>
              <p:custDataLst>
                <p:tags r:id="rId5"/>
              </p:custDataLst>
            </p:nvPr>
          </p:nvSpPr>
          <p:spPr bwMode="auto">
            <a:xfrm>
              <a:off x="2066515" y="3324162"/>
              <a:ext cx="3466906" cy="584327"/>
            </a:xfrm>
            <a:prstGeom prst="rect">
              <a:avLst/>
            </a:prstGeom>
            <a:solidFill>
              <a:srgbClr val="FFFFFF"/>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wrap="square" lIns="0" tIns="0" rIns="0" bIns="0">
              <a:spAutoFit/>
            </a:bodyPr>
            <a:lstStyle>
              <a:lvl1pPr>
                <a:defRPr>
                  <a:solidFill>
                    <a:schemeClr val="tx1"/>
                  </a:solidFill>
                  <a:latin typeface="Calibri" panose="020F0502020204030204" pitchFamily="34" charset="0"/>
                  <a:ea typeface="宋体" panose="02010600030101010101" pitchFamily="2" charset="-122"/>
                </a:defRPr>
              </a:lvl1pPr>
              <a:lvl2pPr marL="742950" indent="-285750">
                <a:defRPr>
                  <a:solidFill>
                    <a:schemeClr val="tx1"/>
                  </a:solidFill>
                  <a:latin typeface="Calibri" panose="020F0502020204030204" pitchFamily="34" charset="0"/>
                  <a:ea typeface="宋体" panose="02010600030101010101" pitchFamily="2" charset="-122"/>
                </a:defRPr>
              </a:lvl2pPr>
              <a:lvl3pPr marL="1143000" indent="-228600">
                <a:defRPr>
                  <a:solidFill>
                    <a:schemeClr val="tx1"/>
                  </a:solidFill>
                  <a:latin typeface="Calibri" panose="020F0502020204030204" pitchFamily="34" charset="0"/>
                  <a:ea typeface="宋体" panose="02010600030101010101" pitchFamily="2" charset="-122"/>
                </a:defRPr>
              </a:lvl3pPr>
              <a:lvl4pPr marL="1600200" indent="-228600">
                <a:defRPr>
                  <a:solidFill>
                    <a:schemeClr val="tx1"/>
                  </a:solidFill>
                  <a:latin typeface="Calibri" panose="020F0502020204030204" pitchFamily="34" charset="0"/>
                  <a:ea typeface="宋体" panose="02010600030101010101" pitchFamily="2" charset="-122"/>
                </a:defRPr>
              </a:lvl4pPr>
              <a:lvl5pPr marL="2057400" indent="-228600">
                <a:defRPr>
                  <a:solidFill>
                    <a:schemeClr val="tx1"/>
                  </a:solidFill>
                  <a:latin typeface="Calibri" panose="020F0502020204030204" pitchFamily="34" charset="0"/>
                  <a:ea typeface="宋体" panose="02010600030101010101" pitchFamily="2" charset="-122"/>
                </a:defRPr>
              </a:lvl5pPr>
              <a:lvl6pPr marL="25146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6pPr>
              <a:lvl7pPr marL="29718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7pPr>
              <a:lvl8pPr marL="34290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8pPr>
              <a:lvl9pPr marL="3886200" indent="-228600" eaLnBrk="0" fontAlgn="base" hangingPunct="0">
                <a:spcBef>
                  <a:spcPct val="0"/>
                </a:spcBef>
                <a:spcAft>
                  <a:spcPct val="0"/>
                </a:spcAft>
                <a:defRPr>
                  <a:solidFill>
                    <a:schemeClr val="tx1"/>
                  </a:solidFill>
                  <a:latin typeface="Calibri" panose="020F0502020204030204" pitchFamily="34" charset="0"/>
                  <a:ea typeface="宋体" panose="02010600030101010101" pitchFamily="2" charset="-122"/>
                </a:defRPr>
              </a:lvl9pPr>
            </a:lstStyle>
            <a:p>
              <a:pPr algn="ctr" eaLnBrk="1" hangingPunct="1"/>
              <a:r>
                <a:rPr lang="zh-CN" altLang="en-US"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章节 </a:t>
              </a:r>
              <a:r>
                <a:rPr lang="en-US" altLang="zh-CN" sz="3797" b="1" dirty="0" smtClean="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rPr>
                <a:t>PART</a:t>
              </a:r>
              <a:endParaRPr lang="zh-CN" altLang="en-US" sz="3797" b="1" dirty="0">
                <a:solidFill>
                  <a:schemeClr val="accent1"/>
                </a:solidFill>
                <a:latin typeface="Arial" panose="020B0604020202020204" pitchFamily="34" charset="0"/>
                <a:ea typeface="微软雅黑" panose="020B0503020204020204" pitchFamily="34" charset="-122"/>
                <a:cs typeface="Times New Roman" panose="02020603050405020304" pitchFamily="18" charset="0"/>
                <a:sym typeface="Arial" panose="020B0604020202020204" pitchFamily="34" charset="0"/>
              </a:endParaRPr>
            </a:p>
          </p:txBody>
        </p:sp>
      </p:grpSp>
    </p:spTree>
    <p:custDataLst>
      <p:tags r:id="rId1"/>
    </p:custDataLst>
    <p:extLst>
      <p:ext uri="{BB962C8B-B14F-4D97-AF65-F5344CB8AC3E}">
        <p14:creationId xmlns:p14="http://schemas.microsoft.com/office/powerpoint/2010/main" xmlns="" val="2308613288"/>
      </p:ext>
    </p:extLst>
  </p:cSld>
  <p:clrMapOvr>
    <a:masterClrMapping/>
  </p:clrMapOvr>
  <p:transition spd="med">
    <p:fade/>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43" presetClass="entr" presetSubtype="0" fill="hold" nodeType="clickEffect">
                                  <p:stCondLst>
                                    <p:cond delay="0"/>
                                  </p:stCondLst>
                                  <p:childTnLst>
                                    <p:set>
                                      <p:cBhvr>
                                        <p:cTn id="6" dur="1" fill="hold">
                                          <p:stCondLst>
                                            <p:cond delay="0"/>
                                          </p:stCondLst>
                                        </p:cTn>
                                        <p:tgtEl>
                                          <p:spTgt spid="14"/>
                                        </p:tgtEl>
                                        <p:attrNameLst>
                                          <p:attrName>style.visibility</p:attrName>
                                        </p:attrNameLst>
                                      </p:cBhvr>
                                      <p:to>
                                        <p:strVal val="visible"/>
                                      </p:to>
                                    </p:set>
                                    <p:animEffect transition="in" filter="fade">
                                      <p:cBhvr>
                                        <p:cTn id="7" dur="100"/>
                                        <p:tgtEl>
                                          <p:spTgt spid="14"/>
                                        </p:tgtEl>
                                      </p:cBhvr>
                                    </p:animEffect>
                                    <p:anim calcmode="lin" valueType="num">
                                      <p:cBhvr>
                                        <p:cTn id="8" dur="400" fill="hold"/>
                                        <p:tgtEl>
                                          <p:spTgt spid="14"/>
                                        </p:tgtEl>
                                        <p:attrNameLst>
                                          <p:attrName>ppt_x</p:attrName>
                                        </p:attrNameLst>
                                      </p:cBhvr>
                                      <p:tavLst>
                                        <p:tav tm="0">
                                          <p:val>
                                            <p:strVal val="#ppt_x"/>
                                          </p:val>
                                        </p:tav>
                                        <p:tav tm="100000">
                                          <p:val>
                                            <p:strVal val="#ppt_x"/>
                                          </p:val>
                                        </p:tav>
                                      </p:tavLst>
                                    </p:anim>
                                    <p:anim calcmode="lin" valueType="num">
                                      <p:cBhvr>
                                        <p:cTn id="9" dur="400" fill="hold"/>
                                        <p:tgtEl>
                                          <p:spTgt spid="14"/>
                                        </p:tgtEl>
                                        <p:attrNameLst>
                                          <p:attrName>ppt_y</p:attrName>
                                        </p:attrNameLst>
                                      </p:cBhvr>
                                      <p:tavLst>
                                        <p:tav tm="0">
                                          <p:val>
                                            <p:strVal val="#ppt_y+0.31"/>
                                          </p:val>
                                        </p:tav>
                                        <p:tav tm="100000">
                                          <p:val>
                                            <p:strVal val="#ppt_y+0.31"/>
                                          </p:val>
                                        </p:tav>
                                      </p:tavLst>
                                    </p:anim>
                                    <p:anim calcmode="lin" valueType="num">
                                      <p:cBhvr>
                                        <p:cTn id="10" dur="600" decel="50000" fill="hold">
                                          <p:stCondLst>
                                            <p:cond delay="400"/>
                                          </p:stCondLst>
                                        </p:cTn>
                                        <p:tgtEl>
                                          <p:spTgt spid="14"/>
                                        </p:tgtEl>
                                        <p:attrNameLst>
                                          <p:attrName>ppt_x</p:attrName>
                                        </p:attrNameLst>
                                      </p:cBhvr>
                                      <p:tavLst>
                                        <p:tav tm="0">
                                          <p:val>
                                            <p:strVal val="#ppt_x"/>
                                          </p:val>
                                        </p:tav>
                                        <p:tav tm="5000">
                                          <p:val>
                                            <p:strVal val="#ppt_x+0.0242"/>
                                          </p:val>
                                        </p:tav>
                                        <p:tav tm="10000">
                                          <p:val>
                                            <p:strVal val="#ppt_x+0.0479"/>
                                          </p:val>
                                        </p:tav>
                                        <p:tav tm="15000">
                                          <p:val>
                                            <p:strVal val="#ppt_x+0.0704"/>
                                          </p:val>
                                        </p:tav>
                                        <p:tav tm="20000">
                                          <p:val>
                                            <p:strVal val="#ppt_x+0.0911"/>
                                          </p:val>
                                        </p:tav>
                                        <p:tav tm="25000">
                                          <p:val>
                                            <p:strVal val="#ppt_x+0.1096"/>
                                          </p:val>
                                        </p:tav>
                                        <p:tav tm="30000">
                                          <p:val>
                                            <p:strVal val="#ppt_x+0.1254"/>
                                          </p:val>
                                        </p:tav>
                                        <p:tav tm="35000">
                                          <p:val>
                                            <p:strVal val="#ppt_x+0.1381"/>
                                          </p:val>
                                        </p:tav>
                                        <p:tav tm="40000">
                                          <p:val>
                                            <p:strVal val="#ppt_x+0.1474"/>
                                          </p:val>
                                        </p:tav>
                                        <p:tav tm="45000">
                                          <p:val>
                                            <p:strVal val="#ppt_x+0.1531"/>
                                          </p:val>
                                        </p:tav>
                                        <p:tav tm="50000">
                                          <p:val>
                                            <p:strVal val="#ppt_x+0.1550"/>
                                          </p:val>
                                        </p:tav>
                                        <p:tav tm="55000">
                                          <p:val>
                                            <p:strVal val="#ppt_x+0.1531"/>
                                          </p:val>
                                        </p:tav>
                                        <p:tav tm="60000">
                                          <p:val>
                                            <p:strVal val="#ppt_x+0.1474"/>
                                          </p:val>
                                        </p:tav>
                                        <p:tav tm="65000">
                                          <p:val>
                                            <p:strVal val="#ppt_x+0.1381"/>
                                          </p:val>
                                        </p:tav>
                                        <p:tav tm="70000">
                                          <p:val>
                                            <p:strVal val="#ppt_x+0.1254"/>
                                          </p:val>
                                        </p:tav>
                                        <p:tav tm="75000">
                                          <p:val>
                                            <p:strVal val="#ppt_x+0.1096"/>
                                          </p:val>
                                        </p:tav>
                                        <p:tav tm="80000">
                                          <p:val>
                                            <p:strVal val="#ppt_x+0.0911"/>
                                          </p:val>
                                        </p:tav>
                                        <p:tav tm="85000">
                                          <p:val>
                                            <p:strVal val="#ppt_x+0.0704"/>
                                          </p:val>
                                        </p:tav>
                                        <p:tav tm="90000">
                                          <p:val>
                                            <p:strVal val="#ppt_x+0.0479"/>
                                          </p:val>
                                        </p:tav>
                                        <p:tav tm="95000">
                                          <p:val>
                                            <p:strVal val="#ppt_x+0.0242"/>
                                          </p:val>
                                        </p:tav>
                                        <p:tav tm="100000">
                                          <p:val>
                                            <p:strVal val="#ppt_x"/>
                                          </p:val>
                                        </p:tav>
                                      </p:tavLst>
                                    </p:anim>
                                    <p:anim calcmode="lin" valueType="num">
                                      <p:cBhvr>
                                        <p:cTn id="11" dur="600" decel="50000" fill="hold">
                                          <p:stCondLst>
                                            <p:cond delay="400"/>
                                          </p:stCondLst>
                                        </p:cTn>
                                        <p:tgtEl>
                                          <p:spTgt spid="14"/>
                                        </p:tgtEl>
                                        <p:attrNameLst>
                                          <p:attrName>ppt_y</p:attrName>
                                        </p:attrNameLst>
                                      </p:cBhvr>
                                      <p:tavLst>
                                        <p:tav tm="0">
                                          <p:val>
                                            <p:strVal val="#ppt_y+0.31"/>
                                          </p:val>
                                        </p:tav>
                                        <p:tav tm="5000">
                                          <p:val>
                                            <p:strVal val="#ppt_y+0.308"/>
                                          </p:val>
                                        </p:tav>
                                        <p:tav tm="10000">
                                          <p:val>
                                            <p:strVal val="#ppt_y+0.3024"/>
                                          </p:val>
                                        </p:tav>
                                        <p:tav tm="15000">
                                          <p:val>
                                            <p:strVal val="#ppt_y+0.2931"/>
                                          </p:val>
                                        </p:tav>
                                        <p:tav tm="20000">
                                          <p:val>
                                            <p:strVal val="#ppt_y+0.2804"/>
                                          </p:val>
                                        </p:tav>
                                        <p:tav tm="25000">
                                          <p:val>
                                            <p:strVal val="#ppt_y+0.2646"/>
                                          </p:val>
                                        </p:tav>
                                        <p:tav tm="30000">
                                          <p:val>
                                            <p:strVal val="#ppt_y+0.2461"/>
                                          </p:val>
                                        </p:tav>
                                        <p:tav tm="35000">
                                          <p:val>
                                            <p:strVal val="#ppt_y+0.2253"/>
                                          </p:val>
                                        </p:tav>
                                        <p:tav tm="40000">
                                          <p:val>
                                            <p:strVal val="#ppt_y+0.2029"/>
                                          </p:val>
                                        </p:tav>
                                        <p:tav tm="45000">
                                          <p:val>
                                            <p:strVal val="#ppt_y+0.1792"/>
                                          </p:val>
                                        </p:tav>
                                        <p:tav tm="50000">
                                          <p:val>
                                            <p:strVal val="#ppt_y+0.155"/>
                                          </p:val>
                                        </p:tav>
                                        <p:tav tm="55000">
                                          <p:val>
                                            <p:strVal val="#ppt_y+0.1307"/>
                                          </p:val>
                                        </p:tav>
                                        <p:tav tm="60000">
                                          <p:val>
                                            <p:strVal val="#ppt_y+0.1071"/>
                                          </p:val>
                                        </p:tav>
                                        <p:tav tm="65000">
                                          <p:val>
                                            <p:strVal val="#ppt_y+0.0846"/>
                                          </p:val>
                                        </p:tav>
                                        <p:tav tm="70000">
                                          <p:val>
                                            <p:strVal val="#ppt_y+0.0639"/>
                                          </p:val>
                                        </p:tav>
                                        <p:tav tm="75000">
                                          <p:val>
                                            <p:strVal val="#ppt_y+0.0454"/>
                                          </p:val>
                                        </p:tav>
                                        <p:tav tm="80000">
                                          <p:val>
                                            <p:strVal val="#ppt_y+0.0296"/>
                                          </p:val>
                                        </p:tav>
                                        <p:tav tm="85000">
                                          <p:val>
                                            <p:strVal val="#ppt_y+0.0169"/>
                                          </p:val>
                                        </p:tav>
                                        <p:tav tm="90000">
                                          <p:val>
                                            <p:strVal val="#ppt_y+0.0076"/>
                                          </p:val>
                                        </p:tav>
                                        <p:tav tm="95000">
                                          <p:val>
                                            <p:strVal val="#ppt_y+0.0019"/>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 name="文本框 20"/>
          <p:cNvSpPr txBox="1"/>
          <p:nvPr/>
        </p:nvSpPr>
        <p:spPr>
          <a:xfrm>
            <a:off x="9286895" y="2401879"/>
            <a:ext cx="1369153" cy="584775"/>
          </a:xfrm>
          <a:prstGeom prst="rect">
            <a:avLst/>
          </a:prstGeom>
          <a:noFill/>
        </p:spPr>
        <p:txBody>
          <a:bodyPr wrap="square" rtlCol="0">
            <a:spAutoFit/>
          </a:bodyPr>
          <a:lstStyle/>
          <a:p>
            <a:r>
              <a:rPr lang="en-US" sz="3200" dirty="0" smtClean="0"/>
              <a:t>Linux</a:t>
            </a:r>
          </a:p>
        </p:txBody>
      </p:sp>
      <p:sp>
        <p:nvSpPr>
          <p:cNvPr id="86" name="文本框 15"/>
          <p:cNvSpPr txBox="1"/>
          <p:nvPr/>
        </p:nvSpPr>
        <p:spPr>
          <a:xfrm>
            <a:off x="8501077" y="5108006"/>
            <a:ext cx="1793304" cy="601112"/>
          </a:xfrm>
          <a:prstGeom prst="rect">
            <a:avLst/>
          </a:prstGeom>
          <a:noFill/>
        </p:spPr>
        <p:txBody>
          <a:bodyPr wrap="square" rtlCol="0">
            <a:spAutoFit/>
          </a:bodyPr>
          <a:lstStyle/>
          <a:p>
            <a:r>
              <a:rPr lang="en-US" sz="3200" dirty="0" smtClean="0"/>
              <a:t>FreeBSD</a:t>
            </a:r>
          </a:p>
        </p:txBody>
      </p:sp>
      <p:sp>
        <p:nvSpPr>
          <p:cNvPr id="87" name="文本框 17"/>
          <p:cNvSpPr txBox="1"/>
          <p:nvPr/>
        </p:nvSpPr>
        <p:spPr>
          <a:xfrm>
            <a:off x="142830" y="4512620"/>
            <a:ext cx="4061731" cy="1107313"/>
          </a:xfrm>
          <a:prstGeom prst="rect">
            <a:avLst/>
          </a:prstGeom>
          <a:noFill/>
        </p:spPr>
        <p:txBody>
          <a:bodyPr wrap="square" rtlCol="0">
            <a:spAutoFit/>
          </a:bodyPr>
          <a:lstStyle/>
          <a:p>
            <a:pPr algn="ctr"/>
            <a:r>
              <a:rPr lang="en-US" sz="3200" dirty="0" smtClean="0"/>
              <a:t>Mac OS X</a:t>
            </a:r>
          </a:p>
          <a:p>
            <a:pPr algn="ctr"/>
            <a:r>
              <a:rPr lang="en-US" sz="3200" dirty="0" smtClean="0"/>
              <a:t>（</a:t>
            </a:r>
            <a:r>
              <a:rPr lang="zh-CN" altLang="en-US" sz="3200" dirty="0" smtClean="0"/>
              <a:t>也称为 </a:t>
            </a:r>
            <a:r>
              <a:rPr lang="en-US" sz="3200" dirty="0" smtClean="0"/>
              <a:t>Darwin）</a:t>
            </a:r>
          </a:p>
        </p:txBody>
      </p:sp>
      <p:sp>
        <p:nvSpPr>
          <p:cNvPr id="104" name="文本框 17"/>
          <p:cNvSpPr txBox="1"/>
          <p:nvPr/>
        </p:nvSpPr>
        <p:spPr>
          <a:xfrm>
            <a:off x="1500153" y="2116127"/>
            <a:ext cx="2248459" cy="584775"/>
          </a:xfrm>
          <a:prstGeom prst="rect">
            <a:avLst/>
          </a:prstGeom>
          <a:noFill/>
        </p:spPr>
        <p:txBody>
          <a:bodyPr wrap="square" rtlCol="0">
            <a:spAutoFit/>
          </a:bodyPr>
          <a:lstStyle/>
          <a:p>
            <a:pPr algn="ctr"/>
            <a:r>
              <a:rPr lang="en-US" sz="3200" dirty="0" smtClean="0"/>
              <a:t>Window</a:t>
            </a:r>
          </a:p>
        </p:txBody>
      </p:sp>
      <p:sp>
        <p:nvSpPr>
          <p:cNvPr id="122" name="椭圆 121"/>
          <p:cNvSpPr/>
          <p:nvPr/>
        </p:nvSpPr>
        <p:spPr>
          <a:xfrm>
            <a:off x="9742298" y="2103562"/>
            <a:ext cx="306854" cy="3068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aphicFrame>
        <p:nvGraphicFramePr>
          <p:cNvPr id="123" name="图表 122"/>
          <p:cNvGraphicFramePr/>
          <p:nvPr>
            <p:extLst>
              <p:ext uri="{D42A27DB-BD31-4B8C-83A1-F6EECF244321}">
                <p14:modId xmlns:p14="http://schemas.microsoft.com/office/powerpoint/2010/main" xmlns="" val="2916397001"/>
              </p:ext>
            </p:extLst>
          </p:nvPr>
        </p:nvGraphicFramePr>
        <p:xfrm>
          <a:off x="1812243" y="1270591"/>
          <a:ext cx="8136000" cy="5508000"/>
        </p:xfrm>
        <a:graphic>
          <a:graphicData uri="http://schemas.openxmlformats.org/drawingml/2006/chart">
            <c:chart xmlns:c="http://schemas.openxmlformats.org/drawingml/2006/chart" xmlns:r="http://schemas.openxmlformats.org/officeDocument/2006/relationships" r:id="rId2"/>
          </a:graphicData>
        </a:graphic>
      </p:graphicFrame>
      <p:cxnSp>
        <p:nvCxnSpPr>
          <p:cNvPr id="124" name="直接连接符 123"/>
          <p:cNvCxnSpPr/>
          <p:nvPr/>
        </p:nvCxnSpPr>
        <p:spPr>
          <a:xfrm>
            <a:off x="7286631" y="2259003"/>
            <a:ext cx="2591943" cy="0"/>
          </a:xfrm>
          <a:prstGeom prst="line">
            <a:avLst/>
          </a:prstGeom>
          <a:ln w="28575">
            <a:solidFill>
              <a:srgbClr val="C75050"/>
            </a:solidFill>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26" name="椭圆 125"/>
          <p:cNvSpPr/>
          <p:nvPr/>
        </p:nvSpPr>
        <p:spPr>
          <a:xfrm>
            <a:off x="1164875" y="4387029"/>
            <a:ext cx="306854" cy="3068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7" name="直接连接符 126"/>
          <p:cNvCxnSpPr/>
          <p:nvPr/>
        </p:nvCxnSpPr>
        <p:spPr>
          <a:xfrm rot="10800000">
            <a:off x="1318303" y="4531579"/>
            <a:ext cx="2682180" cy="13440"/>
          </a:xfrm>
          <a:prstGeom prst="line">
            <a:avLst/>
          </a:prstGeom>
          <a:ln w="28575">
            <a:solidFill>
              <a:srgbClr val="C75050"/>
            </a:solidFill>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28" name="椭圆 127"/>
          <p:cNvSpPr/>
          <p:nvPr/>
        </p:nvSpPr>
        <p:spPr>
          <a:xfrm>
            <a:off x="8172333" y="5376407"/>
            <a:ext cx="306854" cy="3068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29" name="直接连接符 128"/>
          <p:cNvCxnSpPr/>
          <p:nvPr/>
        </p:nvCxnSpPr>
        <p:spPr>
          <a:xfrm>
            <a:off x="6144502" y="5529834"/>
            <a:ext cx="2167811" cy="0"/>
          </a:xfrm>
          <a:prstGeom prst="line">
            <a:avLst/>
          </a:prstGeom>
          <a:ln w="28575">
            <a:solidFill>
              <a:srgbClr val="C75050"/>
            </a:solidFill>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46" name="椭圆 145"/>
          <p:cNvSpPr/>
          <p:nvPr/>
        </p:nvSpPr>
        <p:spPr>
          <a:xfrm>
            <a:off x="2203981" y="1757263"/>
            <a:ext cx="306854" cy="306854"/>
          </a:xfrm>
          <a:prstGeom prst="ellipse">
            <a:avLst/>
          </a:prstGeom>
          <a:solidFill>
            <a:schemeClr val="bg1">
              <a:lumMod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147" name="直接连接符 146"/>
          <p:cNvCxnSpPr/>
          <p:nvPr/>
        </p:nvCxnSpPr>
        <p:spPr>
          <a:xfrm rot="10800000">
            <a:off x="2357409" y="1901813"/>
            <a:ext cx="2682180" cy="13440"/>
          </a:xfrm>
          <a:prstGeom prst="line">
            <a:avLst/>
          </a:prstGeom>
          <a:ln w="28575">
            <a:solidFill>
              <a:srgbClr val="C75050"/>
            </a:solidFill>
            <a:round/>
            <a:headEnd type="none"/>
            <a:tailEnd type="oval" w="lg" len="lg"/>
          </a:ln>
        </p:spPr>
        <p:style>
          <a:lnRef idx="1">
            <a:schemeClr val="accent1"/>
          </a:lnRef>
          <a:fillRef idx="0">
            <a:schemeClr val="accent1"/>
          </a:fillRef>
          <a:effectRef idx="0">
            <a:schemeClr val="accent1"/>
          </a:effectRef>
          <a:fontRef idx="minor">
            <a:schemeClr val="tx1"/>
          </a:fontRef>
        </p:style>
      </p:cxnSp>
      <p:sp>
        <p:nvSpPr>
          <p:cNvPr id="148" name="圆角矩形 147"/>
          <p:cNvSpPr/>
          <p:nvPr/>
        </p:nvSpPr>
        <p:spPr>
          <a:xfrm>
            <a:off x="4604080" y="3289598"/>
            <a:ext cx="2611113" cy="1469735"/>
          </a:xfrm>
          <a:prstGeom prst="round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a:lstStyle>
            <a:lvl1pPr marL="0" indent="0">
              <a:defRPr sz="1100">
                <a:solidFill>
                  <a:schemeClr val="lt1"/>
                </a:solidFill>
                <a:latin typeface="+mn-lt"/>
                <a:ea typeface="+mn-ea"/>
                <a:cs typeface="+mn-cs"/>
              </a:defRPr>
            </a:lvl1pPr>
            <a:lvl2pPr marL="457200" indent="0">
              <a:defRPr sz="1100">
                <a:solidFill>
                  <a:schemeClr val="lt1"/>
                </a:solidFill>
                <a:latin typeface="+mn-lt"/>
                <a:ea typeface="+mn-ea"/>
                <a:cs typeface="+mn-cs"/>
              </a:defRPr>
            </a:lvl2pPr>
            <a:lvl3pPr marL="914400" indent="0">
              <a:defRPr sz="1100">
                <a:solidFill>
                  <a:schemeClr val="lt1"/>
                </a:solidFill>
                <a:latin typeface="+mn-lt"/>
                <a:ea typeface="+mn-ea"/>
                <a:cs typeface="+mn-cs"/>
              </a:defRPr>
            </a:lvl3pPr>
            <a:lvl4pPr marL="1371600" indent="0">
              <a:defRPr sz="1100">
                <a:solidFill>
                  <a:schemeClr val="lt1"/>
                </a:solidFill>
                <a:latin typeface="+mn-lt"/>
                <a:ea typeface="+mn-ea"/>
                <a:cs typeface="+mn-cs"/>
              </a:defRPr>
            </a:lvl4pPr>
            <a:lvl5pPr marL="1828800" indent="0">
              <a:defRPr sz="1100">
                <a:solidFill>
                  <a:schemeClr val="lt1"/>
                </a:solidFill>
                <a:latin typeface="+mn-lt"/>
                <a:ea typeface="+mn-ea"/>
                <a:cs typeface="+mn-cs"/>
              </a:defRPr>
            </a:lvl5pPr>
            <a:lvl6pPr marL="2286000" indent="0">
              <a:defRPr sz="1100">
                <a:solidFill>
                  <a:schemeClr val="lt1"/>
                </a:solidFill>
                <a:latin typeface="+mn-lt"/>
                <a:ea typeface="+mn-ea"/>
                <a:cs typeface="+mn-cs"/>
              </a:defRPr>
            </a:lvl6pPr>
            <a:lvl7pPr marL="2743200" indent="0">
              <a:defRPr sz="1100">
                <a:solidFill>
                  <a:schemeClr val="lt1"/>
                </a:solidFill>
                <a:latin typeface="+mn-lt"/>
                <a:ea typeface="+mn-ea"/>
                <a:cs typeface="+mn-cs"/>
              </a:defRPr>
            </a:lvl7pPr>
            <a:lvl8pPr marL="3200400" indent="0">
              <a:defRPr sz="1100">
                <a:solidFill>
                  <a:schemeClr val="lt1"/>
                </a:solidFill>
                <a:latin typeface="+mn-lt"/>
                <a:ea typeface="+mn-ea"/>
                <a:cs typeface="+mn-cs"/>
              </a:defRPr>
            </a:lvl8pPr>
            <a:lvl9pPr marL="3657600" indent="0">
              <a:defRPr sz="1100">
                <a:solidFill>
                  <a:schemeClr val="lt1"/>
                </a:solidFill>
                <a:latin typeface="+mn-lt"/>
                <a:ea typeface="+mn-ea"/>
                <a:cs typeface="+mn-cs"/>
              </a:defRPr>
            </a:lvl9pPr>
          </a:lstStyle>
          <a:p>
            <a:pPr algn="ctr"/>
            <a:r>
              <a:rPr lang="en-US" sz="4000" b="1" dirty="0" smtClean="0">
                <a:solidFill>
                  <a:schemeClr val="tx1"/>
                </a:solidFill>
                <a:effectLst>
                  <a:outerShdw blurRad="38100" dist="38100" dir="2700000" algn="tl">
                    <a:srgbClr val="000000">
                      <a:alpha val="43137"/>
                    </a:srgbClr>
                  </a:outerShdw>
                </a:effectLst>
                <a:latin typeface="+mj-ea"/>
                <a:ea typeface="+mj-ea"/>
              </a:rPr>
              <a:t>Go </a:t>
            </a:r>
            <a:r>
              <a:rPr lang="zh-CN" altLang="en-US" sz="4000" b="1" dirty="0" smtClean="0">
                <a:solidFill>
                  <a:schemeClr val="tx1"/>
                </a:solidFill>
                <a:effectLst>
                  <a:outerShdw blurRad="38100" dist="38100" dir="2700000" algn="tl">
                    <a:srgbClr val="000000">
                      <a:alpha val="43137"/>
                    </a:srgbClr>
                  </a:outerShdw>
                </a:effectLst>
                <a:latin typeface="+mj-ea"/>
                <a:ea typeface="+mj-ea"/>
              </a:rPr>
              <a:t>语言</a:t>
            </a:r>
            <a:endParaRPr lang="en-US" altLang="zh-CN" sz="4000" b="1" dirty="0" smtClean="0">
              <a:solidFill>
                <a:schemeClr val="tx1"/>
              </a:solidFill>
              <a:effectLst>
                <a:outerShdw blurRad="38100" dist="38100" dir="2700000" algn="tl">
                  <a:srgbClr val="000000">
                    <a:alpha val="43137"/>
                  </a:srgbClr>
                </a:outerShdw>
              </a:effectLst>
              <a:latin typeface="+mj-ea"/>
              <a:ea typeface="+mj-ea"/>
            </a:endParaRPr>
          </a:p>
          <a:p>
            <a:pPr algn="ctr"/>
            <a:r>
              <a:rPr lang="zh-CN" altLang="en-US" sz="4000" b="1" dirty="0" smtClean="0">
                <a:solidFill>
                  <a:schemeClr val="tx1"/>
                </a:solidFill>
                <a:effectLst>
                  <a:outerShdw blurRad="38100" dist="38100" dir="2700000" algn="tl">
                    <a:srgbClr val="000000">
                      <a:alpha val="43137"/>
                    </a:srgbClr>
                  </a:outerShdw>
                </a:effectLst>
                <a:latin typeface="+mj-ea"/>
                <a:ea typeface="+mj-ea"/>
              </a:rPr>
              <a:t>支持系统</a:t>
            </a:r>
            <a:endParaRPr lang="zh-CN" sz="4000" b="1" dirty="0">
              <a:solidFill>
                <a:schemeClr val="tx1"/>
              </a:solidFill>
              <a:effectLst>
                <a:outerShdw blurRad="38100" dist="38100" dir="2700000" algn="tl">
                  <a:srgbClr val="000000">
                    <a:alpha val="43137"/>
                  </a:srgbClr>
                </a:outerShdw>
              </a:effectLst>
              <a:latin typeface="+mj-ea"/>
              <a:ea typeface="+mj-ea"/>
            </a:endParaRPr>
          </a:p>
        </p:txBody>
      </p:sp>
      <p:sp>
        <p:nvSpPr>
          <p:cNvPr id="149" name="文本框 17"/>
          <p:cNvSpPr txBox="1"/>
          <p:nvPr/>
        </p:nvSpPr>
        <p:spPr>
          <a:xfrm>
            <a:off x="214269" y="5616589"/>
            <a:ext cx="4061731" cy="338554"/>
          </a:xfrm>
          <a:prstGeom prst="rect">
            <a:avLst/>
          </a:prstGeom>
          <a:noFill/>
        </p:spPr>
        <p:txBody>
          <a:bodyPr wrap="square" rtlCol="0">
            <a:spAutoFit/>
          </a:bodyPr>
          <a:lstStyle/>
          <a:p>
            <a:pPr algn="ctr"/>
            <a:r>
              <a:rPr lang="zh-CN" altLang="en-US" sz="1600" dirty="0" smtClean="0"/>
              <a:t>包名：</a:t>
            </a:r>
            <a:r>
              <a:rPr lang="en-US" altLang="zh-CN" sz="1600" dirty="0" smtClean="0"/>
              <a:t>go1.13.4.darwin-amd64.pkg</a:t>
            </a:r>
            <a:endParaRPr lang="en-US" sz="1600" dirty="0" smtClean="0"/>
          </a:p>
        </p:txBody>
      </p:sp>
      <p:sp>
        <p:nvSpPr>
          <p:cNvPr id="151" name="文本框 17"/>
          <p:cNvSpPr txBox="1"/>
          <p:nvPr/>
        </p:nvSpPr>
        <p:spPr>
          <a:xfrm>
            <a:off x="357145" y="2759069"/>
            <a:ext cx="4061731" cy="338554"/>
          </a:xfrm>
          <a:prstGeom prst="rect">
            <a:avLst/>
          </a:prstGeom>
          <a:noFill/>
        </p:spPr>
        <p:txBody>
          <a:bodyPr wrap="square" rtlCol="0">
            <a:spAutoFit/>
          </a:bodyPr>
          <a:lstStyle/>
          <a:p>
            <a:pPr algn="ctr"/>
            <a:r>
              <a:rPr lang="zh-CN" altLang="en-US" sz="1600" dirty="0" smtClean="0"/>
              <a:t>包名：</a:t>
            </a:r>
            <a:r>
              <a:rPr lang="en-US" altLang="zh-CN" sz="1600" dirty="0" smtClean="0"/>
              <a:t>go1.13.4.windows-amd64.msi</a:t>
            </a:r>
            <a:endParaRPr lang="en-US" sz="1600" dirty="0" smtClean="0"/>
          </a:p>
        </p:txBody>
      </p:sp>
      <p:sp>
        <p:nvSpPr>
          <p:cNvPr id="152" name="文本框 17"/>
          <p:cNvSpPr txBox="1"/>
          <p:nvPr/>
        </p:nvSpPr>
        <p:spPr>
          <a:xfrm>
            <a:off x="8797019" y="3116259"/>
            <a:ext cx="4061731" cy="338554"/>
          </a:xfrm>
          <a:prstGeom prst="rect">
            <a:avLst/>
          </a:prstGeom>
          <a:noFill/>
        </p:spPr>
        <p:txBody>
          <a:bodyPr wrap="square" rtlCol="0">
            <a:spAutoFit/>
          </a:bodyPr>
          <a:lstStyle/>
          <a:p>
            <a:pPr algn="ctr"/>
            <a:r>
              <a:rPr lang="zh-CN" altLang="en-US" sz="1600" dirty="0" smtClean="0"/>
              <a:t>包名：</a:t>
            </a:r>
            <a:r>
              <a:rPr lang="en-US" altLang="zh-CN" sz="1600" dirty="0" smtClean="0"/>
              <a:t>go1.13.4.linux-amd64.tar.gz</a:t>
            </a:r>
            <a:endParaRPr lang="en-US" sz="1600" dirty="0" smtClean="0"/>
          </a:p>
        </p:txBody>
      </p:sp>
      <p:sp>
        <p:nvSpPr>
          <p:cNvPr id="153" name="矩形 152"/>
          <p:cNvSpPr/>
          <p:nvPr/>
        </p:nvSpPr>
        <p:spPr>
          <a:xfrm flipH="1">
            <a:off x="1214401"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4" name="文本框 34"/>
          <p:cNvSpPr txBox="1"/>
          <p:nvPr/>
        </p:nvSpPr>
        <p:spPr>
          <a:xfrm>
            <a:off x="1355871" y="241629"/>
            <a:ext cx="5136482" cy="523220"/>
          </a:xfrm>
          <a:prstGeom prst="rect">
            <a:avLst/>
          </a:prstGeom>
          <a:noFill/>
        </p:spPr>
        <p:txBody>
          <a:bodyPr wrap="square" rtlCol="0">
            <a:spAutoFit/>
          </a:bodyPr>
          <a:lstStyle/>
          <a:p>
            <a:r>
              <a:rPr lang="en-US" altLang="zh-CN" sz="2800" dirty="0" smtClean="0">
                <a:latin typeface="黑体" panose="02010609060101010101" pitchFamily="49" charset="-122"/>
                <a:ea typeface="黑体" panose="02010609060101010101" pitchFamily="49" charset="-122"/>
              </a:rPr>
              <a:t>GO</a:t>
            </a:r>
            <a:r>
              <a:rPr lang="zh-CN" altLang="en-US" sz="2800" dirty="0" smtClean="0">
                <a:latin typeface="黑体" panose="02010609060101010101" pitchFamily="49" charset="-122"/>
                <a:ea typeface="黑体" panose="02010609060101010101" pitchFamily="49" charset="-122"/>
              </a:rPr>
              <a:t>环境安装</a:t>
            </a:r>
            <a:endParaRPr lang="zh-CN" altLang="en-US" sz="2800" dirty="0">
              <a:latin typeface="黑体" panose="02010609060101010101" pitchFamily="49" charset="-122"/>
              <a:ea typeface="黑体" panose="02010609060101010101" pitchFamily="49" charset="-122"/>
            </a:endParaRPr>
          </a:p>
        </p:txBody>
      </p:sp>
      <p:grpSp>
        <p:nvGrpSpPr>
          <p:cNvPr id="155" name="组合 154"/>
          <p:cNvGrpSpPr/>
          <p:nvPr/>
        </p:nvGrpSpPr>
        <p:grpSpPr>
          <a:xfrm rot="17100000">
            <a:off x="175953" y="261388"/>
            <a:ext cx="481872" cy="469661"/>
            <a:chOff x="1032060" y="5022216"/>
            <a:chExt cx="753746" cy="734645"/>
          </a:xfrm>
        </p:grpSpPr>
        <p:sp>
          <p:nvSpPr>
            <p:cNvPr id="156" name="等腰三角形 155"/>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7" name="等腰三角形 156"/>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158" name="文本框 17"/>
          <p:cNvSpPr txBox="1"/>
          <p:nvPr/>
        </p:nvSpPr>
        <p:spPr>
          <a:xfrm>
            <a:off x="651109" y="254328"/>
            <a:ext cx="681725" cy="523220"/>
          </a:xfrm>
          <a:prstGeom prst="rect">
            <a:avLst/>
          </a:prstGeom>
          <a:noFill/>
        </p:spPr>
        <p:txBody>
          <a:bodyPr wrap="square" rtlCol="0">
            <a:spAutoFit/>
          </a:bodyPr>
          <a:lstStyle/>
          <a:p>
            <a:r>
              <a:rPr lang="en-US" altLang="zh-CN" sz="2800" dirty="0" smtClean="0">
                <a:latin typeface="+mj-lt"/>
                <a:ea typeface="+mj-ea"/>
              </a:rPr>
              <a:t>01</a:t>
            </a:r>
            <a:endParaRPr lang="en-US" altLang="zh-CN" sz="2800" dirty="0">
              <a:latin typeface="+mj-lt"/>
              <a:ea typeface="+mj-ea"/>
            </a:endParaRP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53" presetClass="entr" presetSubtype="16" fill="hold" grpId="0" nodeType="afterEffect">
                                  <p:stCondLst>
                                    <p:cond delay="0"/>
                                  </p:stCondLst>
                                  <p:childTnLst>
                                    <p:set>
                                      <p:cBhvr>
                                        <p:cTn id="6" dur="1" fill="hold">
                                          <p:stCondLst>
                                            <p:cond delay="0"/>
                                          </p:stCondLst>
                                        </p:cTn>
                                        <p:tgtEl>
                                          <p:spTgt spid="81"/>
                                        </p:tgtEl>
                                        <p:attrNameLst>
                                          <p:attrName>style.visibility</p:attrName>
                                        </p:attrNameLst>
                                      </p:cBhvr>
                                      <p:to>
                                        <p:strVal val="visible"/>
                                      </p:to>
                                    </p:set>
                                    <p:anim calcmode="lin" valueType="num">
                                      <p:cBhvr>
                                        <p:cTn id="7" dur="750" fill="hold"/>
                                        <p:tgtEl>
                                          <p:spTgt spid="81"/>
                                        </p:tgtEl>
                                        <p:attrNameLst>
                                          <p:attrName>ppt_w</p:attrName>
                                        </p:attrNameLst>
                                      </p:cBhvr>
                                      <p:tavLst>
                                        <p:tav tm="0">
                                          <p:val>
                                            <p:fltVal val="0"/>
                                          </p:val>
                                        </p:tav>
                                        <p:tav tm="100000">
                                          <p:val>
                                            <p:strVal val="#ppt_w"/>
                                          </p:val>
                                        </p:tav>
                                      </p:tavLst>
                                    </p:anim>
                                    <p:anim calcmode="lin" valueType="num">
                                      <p:cBhvr>
                                        <p:cTn id="8" dur="750" fill="hold"/>
                                        <p:tgtEl>
                                          <p:spTgt spid="81"/>
                                        </p:tgtEl>
                                        <p:attrNameLst>
                                          <p:attrName>ppt_h</p:attrName>
                                        </p:attrNameLst>
                                      </p:cBhvr>
                                      <p:tavLst>
                                        <p:tav tm="0">
                                          <p:val>
                                            <p:fltVal val="0"/>
                                          </p:val>
                                        </p:tav>
                                        <p:tav tm="100000">
                                          <p:val>
                                            <p:strVal val="#ppt_h"/>
                                          </p:val>
                                        </p:tav>
                                      </p:tavLst>
                                    </p:anim>
                                    <p:animEffect transition="in" filter="fade">
                                      <p:cBhvr>
                                        <p:cTn id="9" dur="750"/>
                                        <p:tgtEl>
                                          <p:spTgt spid="81"/>
                                        </p:tgtEl>
                                      </p:cBhvr>
                                    </p:animEffect>
                                  </p:childTnLst>
                                </p:cTn>
                              </p:par>
                            </p:childTnLst>
                          </p:cTn>
                        </p:par>
                        <p:par>
                          <p:cTn id="10" fill="hold">
                            <p:stCondLst>
                              <p:cond delay="750"/>
                            </p:stCondLst>
                            <p:childTnLst>
                              <p:par>
                                <p:cTn id="11" presetID="53" presetClass="entr" presetSubtype="16" fill="hold" grpId="0" nodeType="afterEffect">
                                  <p:stCondLst>
                                    <p:cond delay="0"/>
                                  </p:stCondLst>
                                  <p:childTnLst>
                                    <p:set>
                                      <p:cBhvr>
                                        <p:cTn id="12" dur="1" fill="hold">
                                          <p:stCondLst>
                                            <p:cond delay="0"/>
                                          </p:stCondLst>
                                        </p:cTn>
                                        <p:tgtEl>
                                          <p:spTgt spid="87"/>
                                        </p:tgtEl>
                                        <p:attrNameLst>
                                          <p:attrName>style.visibility</p:attrName>
                                        </p:attrNameLst>
                                      </p:cBhvr>
                                      <p:to>
                                        <p:strVal val="visible"/>
                                      </p:to>
                                    </p:set>
                                    <p:anim calcmode="lin" valueType="num">
                                      <p:cBhvr>
                                        <p:cTn id="13" dur="750" fill="hold"/>
                                        <p:tgtEl>
                                          <p:spTgt spid="87"/>
                                        </p:tgtEl>
                                        <p:attrNameLst>
                                          <p:attrName>ppt_w</p:attrName>
                                        </p:attrNameLst>
                                      </p:cBhvr>
                                      <p:tavLst>
                                        <p:tav tm="0">
                                          <p:val>
                                            <p:fltVal val="0"/>
                                          </p:val>
                                        </p:tav>
                                        <p:tav tm="100000">
                                          <p:val>
                                            <p:strVal val="#ppt_w"/>
                                          </p:val>
                                        </p:tav>
                                      </p:tavLst>
                                    </p:anim>
                                    <p:anim calcmode="lin" valueType="num">
                                      <p:cBhvr>
                                        <p:cTn id="14" dur="750" fill="hold"/>
                                        <p:tgtEl>
                                          <p:spTgt spid="87"/>
                                        </p:tgtEl>
                                        <p:attrNameLst>
                                          <p:attrName>ppt_h</p:attrName>
                                        </p:attrNameLst>
                                      </p:cBhvr>
                                      <p:tavLst>
                                        <p:tav tm="0">
                                          <p:val>
                                            <p:fltVal val="0"/>
                                          </p:val>
                                        </p:tav>
                                        <p:tav tm="100000">
                                          <p:val>
                                            <p:strVal val="#ppt_h"/>
                                          </p:val>
                                        </p:tav>
                                      </p:tavLst>
                                    </p:anim>
                                    <p:animEffect transition="in" filter="fade">
                                      <p:cBhvr>
                                        <p:cTn id="15" dur="750"/>
                                        <p:tgtEl>
                                          <p:spTgt spid="87"/>
                                        </p:tgtEl>
                                      </p:cBhvr>
                                    </p:animEffect>
                                  </p:childTnLst>
                                </p:cTn>
                              </p:par>
                            </p:childTnLst>
                          </p:cTn>
                        </p:par>
                        <p:par>
                          <p:cTn id="16" fill="hold">
                            <p:stCondLst>
                              <p:cond delay="1500"/>
                            </p:stCondLst>
                            <p:childTnLst>
                              <p:par>
                                <p:cTn id="17" presetID="53" presetClass="entr" presetSubtype="16" fill="hold" grpId="0" nodeType="afterEffect">
                                  <p:stCondLst>
                                    <p:cond delay="0"/>
                                  </p:stCondLst>
                                  <p:childTnLst>
                                    <p:set>
                                      <p:cBhvr>
                                        <p:cTn id="18" dur="1" fill="hold">
                                          <p:stCondLst>
                                            <p:cond delay="0"/>
                                          </p:stCondLst>
                                        </p:cTn>
                                        <p:tgtEl>
                                          <p:spTgt spid="86"/>
                                        </p:tgtEl>
                                        <p:attrNameLst>
                                          <p:attrName>style.visibility</p:attrName>
                                        </p:attrNameLst>
                                      </p:cBhvr>
                                      <p:to>
                                        <p:strVal val="visible"/>
                                      </p:to>
                                    </p:set>
                                    <p:anim calcmode="lin" valueType="num">
                                      <p:cBhvr>
                                        <p:cTn id="19" dur="750" fill="hold"/>
                                        <p:tgtEl>
                                          <p:spTgt spid="86"/>
                                        </p:tgtEl>
                                        <p:attrNameLst>
                                          <p:attrName>ppt_w</p:attrName>
                                        </p:attrNameLst>
                                      </p:cBhvr>
                                      <p:tavLst>
                                        <p:tav tm="0">
                                          <p:val>
                                            <p:fltVal val="0"/>
                                          </p:val>
                                        </p:tav>
                                        <p:tav tm="100000">
                                          <p:val>
                                            <p:strVal val="#ppt_w"/>
                                          </p:val>
                                        </p:tav>
                                      </p:tavLst>
                                    </p:anim>
                                    <p:anim calcmode="lin" valueType="num">
                                      <p:cBhvr>
                                        <p:cTn id="20" dur="750" fill="hold"/>
                                        <p:tgtEl>
                                          <p:spTgt spid="86"/>
                                        </p:tgtEl>
                                        <p:attrNameLst>
                                          <p:attrName>ppt_h</p:attrName>
                                        </p:attrNameLst>
                                      </p:cBhvr>
                                      <p:tavLst>
                                        <p:tav tm="0">
                                          <p:val>
                                            <p:fltVal val="0"/>
                                          </p:val>
                                        </p:tav>
                                        <p:tav tm="100000">
                                          <p:val>
                                            <p:strVal val="#ppt_h"/>
                                          </p:val>
                                        </p:tav>
                                      </p:tavLst>
                                    </p:anim>
                                    <p:animEffect transition="in" filter="fade">
                                      <p:cBhvr>
                                        <p:cTn id="21" dur="750"/>
                                        <p:tgtEl>
                                          <p:spTgt spid="86"/>
                                        </p:tgtEl>
                                      </p:cBhvr>
                                    </p:animEffect>
                                  </p:childTnLst>
                                </p:cTn>
                              </p:par>
                            </p:childTnLst>
                          </p:cTn>
                        </p:par>
                        <p:par>
                          <p:cTn id="22" fill="hold">
                            <p:stCondLst>
                              <p:cond delay="2250"/>
                            </p:stCondLst>
                            <p:childTnLst>
                              <p:par>
                                <p:cTn id="23" presetID="53" presetClass="entr" presetSubtype="16" fill="hold" grpId="0" nodeType="afterEffect">
                                  <p:stCondLst>
                                    <p:cond delay="0"/>
                                  </p:stCondLst>
                                  <p:childTnLst>
                                    <p:set>
                                      <p:cBhvr>
                                        <p:cTn id="24" dur="1" fill="hold">
                                          <p:stCondLst>
                                            <p:cond delay="0"/>
                                          </p:stCondLst>
                                        </p:cTn>
                                        <p:tgtEl>
                                          <p:spTgt spid="104"/>
                                        </p:tgtEl>
                                        <p:attrNameLst>
                                          <p:attrName>style.visibility</p:attrName>
                                        </p:attrNameLst>
                                      </p:cBhvr>
                                      <p:to>
                                        <p:strVal val="visible"/>
                                      </p:to>
                                    </p:set>
                                    <p:anim calcmode="lin" valueType="num">
                                      <p:cBhvr>
                                        <p:cTn id="25" dur="750" fill="hold"/>
                                        <p:tgtEl>
                                          <p:spTgt spid="104"/>
                                        </p:tgtEl>
                                        <p:attrNameLst>
                                          <p:attrName>ppt_w</p:attrName>
                                        </p:attrNameLst>
                                      </p:cBhvr>
                                      <p:tavLst>
                                        <p:tav tm="0">
                                          <p:val>
                                            <p:fltVal val="0"/>
                                          </p:val>
                                        </p:tav>
                                        <p:tav tm="100000">
                                          <p:val>
                                            <p:strVal val="#ppt_w"/>
                                          </p:val>
                                        </p:tav>
                                      </p:tavLst>
                                    </p:anim>
                                    <p:anim calcmode="lin" valueType="num">
                                      <p:cBhvr>
                                        <p:cTn id="26" dur="750" fill="hold"/>
                                        <p:tgtEl>
                                          <p:spTgt spid="104"/>
                                        </p:tgtEl>
                                        <p:attrNameLst>
                                          <p:attrName>ppt_h</p:attrName>
                                        </p:attrNameLst>
                                      </p:cBhvr>
                                      <p:tavLst>
                                        <p:tav tm="0">
                                          <p:val>
                                            <p:fltVal val="0"/>
                                          </p:val>
                                        </p:tav>
                                        <p:tav tm="100000">
                                          <p:val>
                                            <p:strVal val="#ppt_h"/>
                                          </p:val>
                                        </p:tav>
                                      </p:tavLst>
                                    </p:anim>
                                    <p:animEffect transition="in" filter="fade">
                                      <p:cBhvr>
                                        <p:cTn id="27" dur="750"/>
                                        <p:tgtEl>
                                          <p:spTgt spid="104"/>
                                        </p:tgtEl>
                                      </p:cBhvr>
                                    </p:animEffect>
                                  </p:childTnLst>
                                </p:cTn>
                              </p:par>
                            </p:childTnLst>
                          </p:cTn>
                        </p:par>
                        <p:par>
                          <p:cTn id="28" fill="hold">
                            <p:stCondLst>
                              <p:cond delay="3000"/>
                            </p:stCondLst>
                            <p:childTnLst>
                              <p:par>
                                <p:cTn id="29" presetID="2" presetClass="entr" presetSubtype="4" fill="hold" grpId="0" nodeType="afterEffect">
                                  <p:stCondLst>
                                    <p:cond delay="0"/>
                                  </p:stCondLst>
                                  <p:childTnLst>
                                    <p:set>
                                      <p:cBhvr>
                                        <p:cTn id="30" dur="1" fill="hold">
                                          <p:stCondLst>
                                            <p:cond delay="0"/>
                                          </p:stCondLst>
                                        </p:cTn>
                                        <p:tgtEl>
                                          <p:spTgt spid="123"/>
                                        </p:tgtEl>
                                        <p:attrNameLst>
                                          <p:attrName>style.visibility</p:attrName>
                                        </p:attrNameLst>
                                      </p:cBhvr>
                                      <p:to>
                                        <p:strVal val="visible"/>
                                      </p:to>
                                    </p:set>
                                    <p:anim calcmode="lin" valueType="num">
                                      <p:cBhvr additive="base">
                                        <p:cTn id="31" dur="500" fill="hold"/>
                                        <p:tgtEl>
                                          <p:spTgt spid="123"/>
                                        </p:tgtEl>
                                        <p:attrNameLst>
                                          <p:attrName>ppt_x</p:attrName>
                                        </p:attrNameLst>
                                      </p:cBhvr>
                                      <p:tavLst>
                                        <p:tav tm="0">
                                          <p:val>
                                            <p:strVal val="#ppt_x"/>
                                          </p:val>
                                        </p:tav>
                                        <p:tav tm="100000">
                                          <p:val>
                                            <p:strVal val="#ppt_x"/>
                                          </p:val>
                                        </p:tav>
                                      </p:tavLst>
                                    </p:anim>
                                    <p:anim calcmode="lin" valueType="num">
                                      <p:cBhvr additive="base">
                                        <p:cTn id="32" dur="500" fill="hold"/>
                                        <p:tgtEl>
                                          <p:spTgt spid="123"/>
                                        </p:tgtEl>
                                        <p:attrNameLst>
                                          <p:attrName>ppt_y</p:attrName>
                                        </p:attrNameLst>
                                      </p:cBhvr>
                                      <p:tavLst>
                                        <p:tav tm="0">
                                          <p:val>
                                            <p:strVal val="1+#ppt_h/2"/>
                                          </p:val>
                                        </p:tav>
                                        <p:tav tm="100000">
                                          <p:val>
                                            <p:strVal val="#ppt_y"/>
                                          </p:val>
                                        </p:tav>
                                      </p:tavLst>
                                    </p:anim>
                                  </p:childTnLst>
                                </p:cTn>
                              </p:par>
                            </p:childTnLst>
                          </p:cTn>
                        </p:par>
                        <p:par>
                          <p:cTn id="33" fill="hold">
                            <p:stCondLst>
                              <p:cond delay="3500"/>
                            </p:stCondLst>
                            <p:childTnLst>
                              <p:par>
                                <p:cTn id="34" presetID="22" presetClass="entr" presetSubtype="8" fill="hold" nodeType="afterEffect">
                                  <p:stCondLst>
                                    <p:cond delay="0"/>
                                  </p:stCondLst>
                                  <p:childTnLst>
                                    <p:set>
                                      <p:cBhvr>
                                        <p:cTn id="35" dur="1" fill="hold">
                                          <p:stCondLst>
                                            <p:cond delay="0"/>
                                          </p:stCondLst>
                                        </p:cTn>
                                        <p:tgtEl>
                                          <p:spTgt spid="124"/>
                                        </p:tgtEl>
                                        <p:attrNameLst>
                                          <p:attrName>style.visibility</p:attrName>
                                        </p:attrNameLst>
                                      </p:cBhvr>
                                      <p:to>
                                        <p:strVal val="visible"/>
                                      </p:to>
                                    </p:set>
                                    <p:animEffect transition="in" filter="wipe(left)">
                                      <p:cBhvr>
                                        <p:cTn id="36" dur="750"/>
                                        <p:tgtEl>
                                          <p:spTgt spid="124"/>
                                        </p:tgtEl>
                                      </p:cBhvr>
                                    </p:animEffect>
                                  </p:childTnLst>
                                </p:cTn>
                              </p:par>
                            </p:childTnLst>
                          </p:cTn>
                        </p:par>
                        <p:par>
                          <p:cTn id="37" fill="hold">
                            <p:stCondLst>
                              <p:cond delay="4250"/>
                            </p:stCondLst>
                            <p:childTnLst>
                              <p:par>
                                <p:cTn id="38" presetID="53" presetClass="entr" presetSubtype="16" fill="hold" grpId="0" nodeType="afterEffect">
                                  <p:stCondLst>
                                    <p:cond delay="0"/>
                                  </p:stCondLst>
                                  <p:childTnLst>
                                    <p:set>
                                      <p:cBhvr>
                                        <p:cTn id="39" dur="1" fill="hold">
                                          <p:stCondLst>
                                            <p:cond delay="0"/>
                                          </p:stCondLst>
                                        </p:cTn>
                                        <p:tgtEl>
                                          <p:spTgt spid="122"/>
                                        </p:tgtEl>
                                        <p:attrNameLst>
                                          <p:attrName>style.visibility</p:attrName>
                                        </p:attrNameLst>
                                      </p:cBhvr>
                                      <p:to>
                                        <p:strVal val="visible"/>
                                      </p:to>
                                    </p:set>
                                    <p:anim calcmode="lin" valueType="num">
                                      <p:cBhvr>
                                        <p:cTn id="40" dur="500" fill="hold"/>
                                        <p:tgtEl>
                                          <p:spTgt spid="122"/>
                                        </p:tgtEl>
                                        <p:attrNameLst>
                                          <p:attrName>ppt_w</p:attrName>
                                        </p:attrNameLst>
                                      </p:cBhvr>
                                      <p:tavLst>
                                        <p:tav tm="0">
                                          <p:val>
                                            <p:fltVal val="0"/>
                                          </p:val>
                                        </p:tav>
                                        <p:tav tm="100000">
                                          <p:val>
                                            <p:strVal val="#ppt_w"/>
                                          </p:val>
                                        </p:tav>
                                      </p:tavLst>
                                    </p:anim>
                                    <p:anim calcmode="lin" valueType="num">
                                      <p:cBhvr>
                                        <p:cTn id="41" dur="500" fill="hold"/>
                                        <p:tgtEl>
                                          <p:spTgt spid="122"/>
                                        </p:tgtEl>
                                        <p:attrNameLst>
                                          <p:attrName>ppt_h</p:attrName>
                                        </p:attrNameLst>
                                      </p:cBhvr>
                                      <p:tavLst>
                                        <p:tav tm="0">
                                          <p:val>
                                            <p:fltVal val="0"/>
                                          </p:val>
                                        </p:tav>
                                        <p:tav tm="100000">
                                          <p:val>
                                            <p:strVal val="#ppt_h"/>
                                          </p:val>
                                        </p:tav>
                                      </p:tavLst>
                                    </p:anim>
                                    <p:animEffect transition="in" filter="fade">
                                      <p:cBhvr>
                                        <p:cTn id="42" dur="500"/>
                                        <p:tgtEl>
                                          <p:spTgt spid="122"/>
                                        </p:tgtEl>
                                      </p:cBhvr>
                                    </p:animEffect>
                                  </p:childTnLst>
                                </p:cTn>
                              </p:par>
                            </p:childTnLst>
                          </p:cTn>
                        </p:par>
                        <p:par>
                          <p:cTn id="43" fill="hold">
                            <p:stCondLst>
                              <p:cond delay="4750"/>
                            </p:stCondLst>
                            <p:childTnLst>
                              <p:par>
                                <p:cTn id="44" presetID="22" presetClass="entr" presetSubtype="2" fill="hold" nodeType="afterEffect">
                                  <p:stCondLst>
                                    <p:cond delay="0"/>
                                  </p:stCondLst>
                                  <p:childTnLst>
                                    <p:set>
                                      <p:cBhvr>
                                        <p:cTn id="45" dur="1" fill="hold">
                                          <p:stCondLst>
                                            <p:cond delay="0"/>
                                          </p:stCondLst>
                                        </p:cTn>
                                        <p:tgtEl>
                                          <p:spTgt spid="127"/>
                                        </p:tgtEl>
                                        <p:attrNameLst>
                                          <p:attrName>style.visibility</p:attrName>
                                        </p:attrNameLst>
                                      </p:cBhvr>
                                      <p:to>
                                        <p:strVal val="visible"/>
                                      </p:to>
                                    </p:set>
                                    <p:animEffect transition="in" filter="wipe(right)">
                                      <p:cBhvr>
                                        <p:cTn id="46" dur="750"/>
                                        <p:tgtEl>
                                          <p:spTgt spid="127"/>
                                        </p:tgtEl>
                                      </p:cBhvr>
                                    </p:animEffect>
                                  </p:childTnLst>
                                </p:cTn>
                              </p:par>
                            </p:childTnLst>
                          </p:cTn>
                        </p:par>
                        <p:par>
                          <p:cTn id="47" fill="hold">
                            <p:stCondLst>
                              <p:cond delay="5500"/>
                            </p:stCondLst>
                            <p:childTnLst>
                              <p:par>
                                <p:cTn id="48" presetID="53" presetClass="entr" presetSubtype="16" fill="hold" grpId="0" nodeType="afterEffect">
                                  <p:stCondLst>
                                    <p:cond delay="0"/>
                                  </p:stCondLst>
                                  <p:childTnLst>
                                    <p:set>
                                      <p:cBhvr>
                                        <p:cTn id="49" dur="1" fill="hold">
                                          <p:stCondLst>
                                            <p:cond delay="0"/>
                                          </p:stCondLst>
                                        </p:cTn>
                                        <p:tgtEl>
                                          <p:spTgt spid="126"/>
                                        </p:tgtEl>
                                        <p:attrNameLst>
                                          <p:attrName>style.visibility</p:attrName>
                                        </p:attrNameLst>
                                      </p:cBhvr>
                                      <p:to>
                                        <p:strVal val="visible"/>
                                      </p:to>
                                    </p:set>
                                    <p:anim calcmode="lin" valueType="num">
                                      <p:cBhvr>
                                        <p:cTn id="50" dur="500" fill="hold"/>
                                        <p:tgtEl>
                                          <p:spTgt spid="126"/>
                                        </p:tgtEl>
                                        <p:attrNameLst>
                                          <p:attrName>ppt_w</p:attrName>
                                        </p:attrNameLst>
                                      </p:cBhvr>
                                      <p:tavLst>
                                        <p:tav tm="0">
                                          <p:val>
                                            <p:fltVal val="0"/>
                                          </p:val>
                                        </p:tav>
                                        <p:tav tm="100000">
                                          <p:val>
                                            <p:strVal val="#ppt_w"/>
                                          </p:val>
                                        </p:tav>
                                      </p:tavLst>
                                    </p:anim>
                                    <p:anim calcmode="lin" valueType="num">
                                      <p:cBhvr>
                                        <p:cTn id="51" dur="500" fill="hold"/>
                                        <p:tgtEl>
                                          <p:spTgt spid="126"/>
                                        </p:tgtEl>
                                        <p:attrNameLst>
                                          <p:attrName>ppt_h</p:attrName>
                                        </p:attrNameLst>
                                      </p:cBhvr>
                                      <p:tavLst>
                                        <p:tav tm="0">
                                          <p:val>
                                            <p:fltVal val="0"/>
                                          </p:val>
                                        </p:tav>
                                        <p:tav tm="100000">
                                          <p:val>
                                            <p:strVal val="#ppt_h"/>
                                          </p:val>
                                        </p:tav>
                                      </p:tavLst>
                                    </p:anim>
                                    <p:animEffect transition="in" filter="fade">
                                      <p:cBhvr>
                                        <p:cTn id="52" dur="500"/>
                                        <p:tgtEl>
                                          <p:spTgt spid="126"/>
                                        </p:tgtEl>
                                      </p:cBhvr>
                                    </p:animEffect>
                                  </p:childTnLst>
                                </p:cTn>
                              </p:par>
                            </p:childTnLst>
                          </p:cTn>
                        </p:par>
                        <p:par>
                          <p:cTn id="53" fill="hold">
                            <p:stCondLst>
                              <p:cond delay="6000"/>
                            </p:stCondLst>
                            <p:childTnLst>
                              <p:par>
                                <p:cTn id="54" presetID="22" presetClass="entr" presetSubtype="8" fill="hold" nodeType="afterEffect">
                                  <p:stCondLst>
                                    <p:cond delay="0"/>
                                  </p:stCondLst>
                                  <p:childTnLst>
                                    <p:set>
                                      <p:cBhvr>
                                        <p:cTn id="55" dur="1" fill="hold">
                                          <p:stCondLst>
                                            <p:cond delay="0"/>
                                          </p:stCondLst>
                                        </p:cTn>
                                        <p:tgtEl>
                                          <p:spTgt spid="129"/>
                                        </p:tgtEl>
                                        <p:attrNameLst>
                                          <p:attrName>style.visibility</p:attrName>
                                        </p:attrNameLst>
                                      </p:cBhvr>
                                      <p:to>
                                        <p:strVal val="visible"/>
                                      </p:to>
                                    </p:set>
                                    <p:animEffect transition="in" filter="wipe(left)">
                                      <p:cBhvr>
                                        <p:cTn id="56" dur="750"/>
                                        <p:tgtEl>
                                          <p:spTgt spid="129"/>
                                        </p:tgtEl>
                                      </p:cBhvr>
                                    </p:animEffect>
                                  </p:childTnLst>
                                </p:cTn>
                              </p:par>
                            </p:childTnLst>
                          </p:cTn>
                        </p:par>
                        <p:par>
                          <p:cTn id="57" fill="hold">
                            <p:stCondLst>
                              <p:cond delay="6750"/>
                            </p:stCondLst>
                            <p:childTnLst>
                              <p:par>
                                <p:cTn id="58" presetID="53" presetClass="entr" presetSubtype="16" fill="hold" grpId="0" nodeType="afterEffect">
                                  <p:stCondLst>
                                    <p:cond delay="0"/>
                                  </p:stCondLst>
                                  <p:childTnLst>
                                    <p:set>
                                      <p:cBhvr>
                                        <p:cTn id="59" dur="1" fill="hold">
                                          <p:stCondLst>
                                            <p:cond delay="0"/>
                                          </p:stCondLst>
                                        </p:cTn>
                                        <p:tgtEl>
                                          <p:spTgt spid="128"/>
                                        </p:tgtEl>
                                        <p:attrNameLst>
                                          <p:attrName>style.visibility</p:attrName>
                                        </p:attrNameLst>
                                      </p:cBhvr>
                                      <p:to>
                                        <p:strVal val="visible"/>
                                      </p:to>
                                    </p:set>
                                    <p:anim calcmode="lin" valueType="num">
                                      <p:cBhvr>
                                        <p:cTn id="60" dur="500" fill="hold"/>
                                        <p:tgtEl>
                                          <p:spTgt spid="128"/>
                                        </p:tgtEl>
                                        <p:attrNameLst>
                                          <p:attrName>ppt_w</p:attrName>
                                        </p:attrNameLst>
                                      </p:cBhvr>
                                      <p:tavLst>
                                        <p:tav tm="0">
                                          <p:val>
                                            <p:fltVal val="0"/>
                                          </p:val>
                                        </p:tav>
                                        <p:tav tm="100000">
                                          <p:val>
                                            <p:strVal val="#ppt_w"/>
                                          </p:val>
                                        </p:tav>
                                      </p:tavLst>
                                    </p:anim>
                                    <p:anim calcmode="lin" valueType="num">
                                      <p:cBhvr>
                                        <p:cTn id="61" dur="500" fill="hold"/>
                                        <p:tgtEl>
                                          <p:spTgt spid="128"/>
                                        </p:tgtEl>
                                        <p:attrNameLst>
                                          <p:attrName>ppt_h</p:attrName>
                                        </p:attrNameLst>
                                      </p:cBhvr>
                                      <p:tavLst>
                                        <p:tav tm="0">
                                          <p:val>
                                            <p:fltVal val="0"/>
                                          </p:val>
                                        </p:tav>
                                        <p:tav tm="100000">
                                          <p:val>
                                            <p:strVal val="#ppt_h"/>
                                          </p:val>
                                        </p:tav>
                                      </p:tavLst>
                                    </p:anim>
                                    <p:animEffect transition="in" filter="fade">
                                      <p:cBhvr>
                                        <p:cTn id="62" dur="500"/>
                                        <p:tgtEl>
                                          <p:spTgt spid="128"/>
                                        </p:tgtEl>
                                      </p:cBhvr>
                                    </p:animEffect>
                                  </p:childTnLst>
                                </p:cTn>
                              </p:par>
                            </p:childTnLst>
                          </p:cTn>
                        </p:par>
                        <p:par>
                          <p:cTn id="63" fill="hold">
                            <p:stCondLst>
                              <p:cond delay="7250"/>
                            </p:stCondLst>
                            <p:childTnLst>
                              <p:par>
                                <p:cTn id="64" presetID="22" presetClass="entr" presetSubtype="2" fill="hold" nodeType="afterEffect">
                                  <p:stCondLst>
                                    <p:cond delay="0"/>
                                  </p:stCondLst>
                                  <p:childTnLst>
                                    <p:set>
                                      <p:cBhvr>
                                        <p:cTn id="65" dur="1" fill="hold">
                                          <p:stCondLst>
                                            <p:cond delay="0"/>
                                          </p:stCondLst>
                                        </p:cTn>
                                        <p:tgtEl>
                                          <p:spTgt spid="147"/>
                                        </p:tgtEl>
                                        <p:attrNameLst>
                                          <p:attrName>style.visibility</p:attrName>
                                        </p:attrNameLst>
                                      </p:cBhvr>
                                      <p:to>
                                        <p:strVal val="visible"/>
                                      </p:to>
                                    </p:set>
                                    <p:animEffect transition="in" filter="wipe(right)">
                                      <p:cBhvr>
                                        <p:cTn id="66" dur="750"/>
                                        <p:tgtEl>
                                          <p:spTgt spid="147"/>
                                        </p:tgtEl>
                                      </p:cBhvr>
                                    </p:animEffect>
                                  </p:childTnLst>
                                </p:cTn>
                              </p:par>
                            </p:childTnLst>
                          </p:cTn>
                        </p:par>
                        <p:par>
                          <p:cTn id="67" fill="hold">
                            <p:stCondLst>
                              <p:cond delay="8000"/>
                            </p:stCondLst>
                            <p:childTnLst>
                              <p:par>
                                <p:cTn id="68" presetID="53" presetClass="entr" presetSubtype="16" fill="hold" grpId="0" nodeType="afterEffect">
                                  <p:stCondLst>
                                    <p:cond delay="0"/>
                                  </p:stCondLst>
                                  <p:childTnLst>
                                    <p:set>
                                      <p:cBhvr>
                                        <p:cTn id="69" dur="1" fill="hold">
                                          <p:stCondLst>
                                            <p:cond delay="0"/>
                                          </p:stCondLst>
                                        </p:cTn>
                                        <p:tgtEl>
                                          <p:spTgt spid="146"/>
                                        </p:tgtEl>
                                        <p:attrNameLst>
                                          <p:attrName>style.visibility</p:attrName>
                                        </p:attrNameLst>
                                      </p:cBhvr>
                                      <p:to>
                                        <p:strVal val="visible"/>
                                      </p:to>
                                    </p:set>
                                    <p:anim calcmode="lin" valueType="num">
                                      <p:cBhvr>
                                        <p:cTn id="70" dur="500" fill="hold"/>
                                        <p:tgtEl>
                                          <p:spTgt spid="146"/>
                                        </p:tgtEl>
                                        <p:attrNameLst>
                                          <p:attrName>ppt_w</p:attrName>
                                        </p:attrNameLst>
                                      </p:cBhvr>
                                      <p:tavLst>
                                        <p:tav tm="0">
                                          <p:val>
                                            <p:fltVal val="0"/>
                                          </p:val>
                                        </p:tav>
                                        <p:tav tm="100000">
                                          <p:val>
                                            <p:strVal val="#ppt_w"/>
                                          </p:val>
                                        </p:tav>
                                      </p:tavLst>
                                    </p:anim>
                                    <p:anim calcmode="lin" valueType="num">
                                      <p:cBhvr>
                                        <p:cTn id="71" dur="500" fill="hold"/>
                                        <p:tgtEl>
                                          <p:spTgt spid="146"/>
                                        </p:tgtEl>
                                        <p:attrNameLst>
                                          <p:attrName>ppt_h</p:attrName>
                                        </p:attrNameLst>
                                      </p:cBhvr>
                                      <p:tavLst>
                                        <p:tav tm="0">
                                          <p:val>
                                            <p:fltVal val="0"/>
                                          </p:val>
                                        </p:tav>
                                        <p:tav tm="100000">
                                          <p:val>
                                            <p:strVal val="#ppt_h"/>
                                          </p:val>
                                        </p:tav>
                                      </p:tavLst>
                                    </p:anim>
                                    <p:animEffect transition="in" filter="fade">
                                      <p:cBhvr>
                                        <p:cTn id="72" dur="500"/>
                                        <p:tgtEl>
                                          <p:spTgt spid="146"/>
                                        </p:tgtEl>
                                      </p:cBhvr>
                                    </p:animEffect>
                                  </p:childTnLst>
                                </p:cTn>
                              </p:par>
                            </p:childTnLst>
                          </p:cTn>
                        </p:par>
                        <p:par>
                          <p:cTn id="73" fill="hold">
                            <p:stCondLst>
                              <p:cond delay="8500"/>
                            </p:stCondLst>
                            <p:childTnLst>
                              <p:par>
                                <p:cTn id="74" presetID="53" presetClass="entr" presetSubtype="16" fill="hold" grpId="0" nodeType="afterEffect">
                                  <p:stCondLst>
                                    <p:cond delay="0"/>
                                  </p:stCondLst>
                                  <p:childTnLst>
                                    <p:set>
                                      <p:cBhvr>
                                        <p:cTn id="75" dur="1" fill="hold">
                                          <p:stCondLst>
                                            <p:cond delay="0"/>
                                          </p:stCondLst>
                                        </p:cTn>
                                        <p:tgtEl>
                                          <p:spTgt spid="149"/>
                                        </p:tgtEl>
                                        <p:attrNameLst>
                                          <p:attrName>style.visibility</p:attrName>
                                        </p:attrNameLst>
                                      </p:cBhvr>
                                      <p:to>
                                        <p:strVal val="visible"/>
                                      </p:to>
                                    </p:set>
                                    <p:anim calcmode="lin" valueType="num">
                                      <p:cBhvr>
                                        <p:cTn id="76" dur="750" fill="hold"/>
                                        <p:tgtEl>
                                          <p:spTgt spid="149"/>
                                        </p:tgtEl>
                                        <p:attrNameLst>
                                          <p:attrName>ppt_w</p:attrName>
                                        </p:attrNameLst>
                                      </p:cBhvr>
                                      <p:tavLst>
                                        <p:tav tm="0">
                                          <p:val>
                                            <p:fltVal val="0"/>
                                          </p:val>
                                        </p:tav>
                                        <p:tav tm="100000">
                                          <p:val>
                                            <p:strVal val="#ppt_w"/>
                                          </p:val>
                                        </p:tav>
                                      </p:tavLst>
                                    </p:anim>
                                    <p:anim calcmode="lin" valueType="num">
                                      <p:cBhvr>
                                        <p:cTn id="77" dur="750" fill="hold"/>
                                        <p:tgtEl>
                                          <p:spTgt spid="149"/>
                                        </p:tgtEl>
                                        <p:attrNameLst>
                                          <p:attrName>ppt_h</p:attrName>
                                        </p:attrNameLst>
                                      </p:cBhvr>
                                      <p:tavLst>
                                        <p:tav tm="0">
                                          <p:val>
                                            <p:fltVal val="0"/>
                                          </p:val>
                                        </p:tav>
                                        <p:tav tm="100000">
                                          <p:val>
                                            <p:strVal val="#ppt_h"/>
                                          </p:val>
                                        </p:tav>
                                      </p:tavLst>
                                    </p:anim>
                                    <p:animEffect transition="in" filter="fade">
                                      <p:cBhvr>
                                        <p:cTn id="78" dur="750"/>
                                        <p:tgtEl>
                                          <p:spTgt spid="149"/>
                                        </p:tgtEl>
                                      </p:cBhvr>
                                    </p:animEffect>
                                  </p:childTnLst>
                                </p:cTn>
                              </p:par>
                            </p:childTnLst>
                          </p:cTn>
                        </p:par>
                        <p:par>
                          <p:cTn id="79" fill="hold">
                            <p:stCondLst>
                              <p:cond delay="9250"/>
                            </p:stCondLst>
                            <p:childTnLst>
                              <p:par>
                                <p:cTn id="80" presetID="53" presetClass="entr" presetSubtype="16" fill="hold" grpId="0" nodeType="afterEffect">
                                  <p:stCondLst>
                                    <p:cond delay="0"/>
                                  </p:stCondLst>
                                  <p:childTnLst>
                                    <p:set>
                                      <p:cBhvr>
                                        <p:cTn id="81" dur="1" fill="hold">
                                          <p:stCondLst>
                                            <p:cond delay="0"/>
                                          </p:stCondLst>
                                        </p:cTn>
                                        <p:tgtEl>
                                          <p:spTgt spid="151"/>
                                        </p:tgtEl>
                                        <p:attrNameLst>
                                          <p:attrName>style.visibility</p:attrName>
                                        </p:attrNameLst>
                                      </p:cBhvr>
                                      <p:to>
                                        <p:strVal val="visible"/>
                                      </p:to>
                                    </p:set>
                                    <p:anim calcmode="lin" valueType="num">
                                      <p:cBhvr>
                                        <p:cTn id="82" dur="750" fill="hold"/>
                                        <p:tgtEl>
                                          <p:spTgt spid="151"/>
                                        </p:tgtEl>
                                        <p:attrNameLst>
                                          <p:attrName>ppt_w</p:attrName>
                                        </p:attrNameLst>
                                      </p:cBhvr>
                                      <p:tavLst>
                                        <p:tav tm="0">
                                          <p:val>
                                            <p:fltVal val="0"/>
                                          </p:val>
                                        </p:tav>
                                        <p:tav tm="100000">
                                          <p:val>
                                            <p:strVal val="#ppt_w"/>
                                          </p:val>
                                        </p:tav>
                                      </p:tavLst>
                                    </p:anim>
                                    <p:anim calcmode="lin" valueType="num">
                                      <p:cBhvr>
                                        <p:cTn id="83" dur="750" fill="hold"/>
                                        <p:tgtEl>
                                          <p:spTgt spid="151"/>
                                        </p:tgtEl>
                                        <p:attrNameLst>
                                          <p:attrName>ppt_h</p:attrName>
                                        </p:attrNameLst>
                                      </p:cBhvr>
                                      <p:tavLst>
                                        <p:tav tm="0">
                                          <p:val>
                                            <p:fltVal val="0"/>
                                          </p:val>
                                        </p:tav>
                                        <p:tav tm="100000">
                                          <p:val>
                                            <p:strVal val="#ppt_h"/>
                                          </p:val>
                                        </p:tav>
                                      </p:tavLst>
                                    </p:anim>
                                    <p:animEffect transition="in" filter="fade">
                                      <p:cBhvr>
                                        <p:cTn id="84" dur="750"/>
                                        <p:tgtEl>
                                          <p:spTgt spid="151"/>
                                        </p:tgtEl>
                                      </p:cBhvr>
                                    </p:animEffect>
                                  </p:childTnLst>
                                </p:cTn>
                              </p:par>
                            </p:childTnLst>
                          </p:cTn>
                        </p:par>
                        <p:par>
                          <p:cTn id="85" fill="hold">
                            <p:stCondLst>
                              <p:cond delay="10000"/>
                            </p:stCondLst>
                            <p:childTnLst>
                              <p:par>
                                <p:cTn id="86" presetID="53" presetClass="entr" presetSubtype="16" fill="hold" grpId="0" nodeType="afterEffect">
                                  <p:stCondLst>
                                    <p:cond delay="0"/>
                                  </p:stCondLst>
                                  <p:childTnLst>
                                    <p:set>
                                      <p:cBhvr>
                                        <p:cTn id="87" dur="1" fill="hold">
                                          <p:stCondLst>
                                            <p:cond delay="0"/>
                                          </p:stCondLst>
                                        </p:cTn>
                                        <p:tgtEl>
                                          <p:spTgt spid="152"/>
                                        </p:tgtEl>
                                        <p:attrNameLst>
                                          <p:attrName>style.visibility</p:attrName>
                                        </p:attrNameLst>
                                      </p:cBhvr>
                                      <p:to>
                                        <p:strVal val="visible"/>
                                      </p:to>
                                    </p:set>
                                    <p:anim calcmode="lin" valueType="num">
                                      <p:cBhvr>
                                        <p:cTn id="88" dur="750" fill="hold"/>
                                        <p:tgtEl>
                                          <p:spTgt spid="152"/>
                                        </p:tgtEl>
                                        <p:attrNameLst>
                                          <p:attrName>ppt_w</p:attrName>
                                        </p:attrNameLst>
                                      </p:cBhvr>
                                      <p:tavLst>
                                        <p:tav tm="0">
                                          <p:val>
                                            <p:fltVal val="0"/>
                                          </p:val>
                                        </p:tav>
                                        <p:tav tm="100000">
                                          <p:val>
                                            <p:strVal val="#ppt_w"/>
                                          </p:val>
                                        </p:tav>
                                      </p:tavLst>
                                    </p:anim>
                                    <p:anim calcmode="lin" valueType="num">
                                      <p:cBhvr>
                                        <p:cTn id="89" dur="750" fill="hold"/>
                                        <p:tgtEl>
                                          <p:spTgt spid="152"/>
                                        </p:tgtEl>
                                        <p:attrNameLst>
                                          <p:attrName>ppt_h</p:attrName>
                                        </p:attrNameLst>
                                      </p:cBhvr>
                                      <p:tavLst>
                                        <p:tav tm="0">
                                          <p:val>
                                            <p:fltVal val="0"/>
                                          </p:val>
                                        </p:tav>
                                        <p:tav tm="100000">
                                          <p:val>
                                            <p:strVal val="#ppt_h"/>
                                          </p:val>
                                        </p:tav>
                                      </p:tavLst>
                                    </p:anim>
                                    <p:animEffect transition="in" filter="fade">
                                      <p:cBhvr>
                                        <p:cTn id="90" dur="750"/>
                                        <p:tgtEl>
                                          <p:spTgt spid="152"/>
                                        </p:tgtEl>
                                      </p:cBhvr>
                                    </p:animEffect>
                                  </p:childTnLst>
                                </p:cTn>
                              </p:par>
                            </p:childTnLst>
                          </p:cTn>
                        </p:par>
                        <p:par>
                          <p:cTn id="91" fill="hold">
                            <p:stCondLst>
                              <p:cond delay="10750"/>
                            </p:stCondLst>
                            <p:childTnLst>
                              <p:par>
                                <p:cTn id="92" presetID="49" presetClass="entr" presetSubtype="0" decel="100000" fill="hold" nodeType="afterEffect">
                                  <p:stCondLst>
                                    <p:cond delay="0"/>
                                  </p:stCondLst>
                                  <p:childTnLst>
                                    <p:set>
                                      <p:cBhvr>
                                        <p:cTn id="93" dur="1" fill="hold">
                                          <p:stCondLst>
                                            <p:cond delay="0"/>
                                          </p:stCondLst>
                                        </p:cTn>
                                        <p:tgtEl>
                                          <p:spTgt spid="155"/>
                                        </p:tgtEl>
                                        <p:attrNameLst>
                                          <p:attrName>style.visibility</p:attrName>
                                        </p:attrNameLst>
                                      </p:cBhvr>
                                      <p:to>
                                        <p:strVal val="visible"/>
                                      </p:to>
                                    </p:set>
                                    <p:anim calcmode="lin" valueType="num">
                                      <p:cBhvr>
                                        <p:cTn id="94" dur="500" fill="hold"/>
                                        <p:tgtEl>
                                          <p:spTgt spid="155"/>
                                        </p:tgtEl>
                                        <p:attrNameLst>
                                          <p:attrName>ppt_w</p:attrName>
                                        </p:attrNameLst>
                                      </p:cBhvr>
                                      <p:tavLst>
                                        <p:tav tm="0">
                                          <p:val>
                                            <p:fltVal val="0"/>
                                          </p:val>
                                        </p:tav>
                                        <p:tav tm="100000">
                                          <p:val>
                                            <p:strVal val="#ppt_w"/>
                                          </p:val>
                                        </p:tav>
                                      </p:tavLst>
                                    </p:anim>
                                    <p:anim calcmode="lin" valueType="num">
                                      <p:cBhvr>
                                        <p:cTn id="95" dur="500" fill="hold"/>
                                        <p:tgtEl>
                                          <p:spTgt spid="155"/>
                                        </p:tgtEl>
                                        <p:attrNameLst>
                                          <p:attrName>ppt_h</p:attrName>
                                        </p:attrNameLst>
                                      </p:cBhvr>
                                      <p:tavLst>
                                        <p:tav tm="0">
                                          <p:val>
                                            <p:fltVal val="0"/>
                                          </p:val>
                                        </p:tav>
                                        <p:tav tm="100000">
                                          <p:val>
                                            <p:strVal val="#ppt_h"/>
                                          </p:val>
                                        </p:tav>
                                      </p:tavLst>
                                    </p:anim>
                                    <p:anim calcmode="lin" valueType="num">
                                      <p:cBhvr>
                                        <p:cTn id="96" dur="500" fill="hold"/>
                                        <p:tgtEl>
                                          <p:spTgt spid="155"/>
                                        </p:tgtEl>
                                        <p:attrNameLst>
                                          <p:attrName>style.rotation</p:attrName>
                                        </p:attrNameLst>
                                      </p:cBhvr>
                                      <p:tavLst>
                                        <p:tav tm="0">
                                          <p:val>
                                            <p:fltVal val="360"/>
                                          </p:val>
                                        </p:tav>
                                        <p:tav tm="100000">
                                          <p:val>
                                            <p:fltVal val="0"/>
                                          </p:val>
                                        </p:tav>
                                      </p:tavLst>
                                    </p:anim>
                                    <p:animEffect transition="in" filter="fade">
                                      <p:cBhvr>
                                        <p:cTn id="97" dur="500"/>
                                        <p:tgtEl>
                                          <p:spTgt spid="15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1" grpId="0"/>
      <p:bldP spid="86" grpId="0"/>
      <p:bldP spid="87" grpId="0"/>
      <p:bldP spid="104" grpId="0"/>
      <p:bldP spid="122" grpId="0" animBg="1"/>
      <p:bldGraphic spid="123" grpId="0">
        <p:bldAsOne/>
      </p:bldGraphic>
      <p:bldP spid="126" grpId="0" animBg="1"/>
      <p:bldP spid="128" grpId="0" animBg="1"/>
      <p:bldP spid="146" grpId="0" animBg="1"/>
      <p:bldP spid="149" grpId="0"/>
      <p:bldP spid="151" grpId="0"/>
      <p:bldP spid="152"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flipH="1">
            <a:off x="1260834" y="270280"/>
            <a:ext cx="72000" cy="468000"/>
          </a:xfrm>
          <a:prstGeom prst="rect">
            <a:avLst/>
          </a:prstGeom>
          <a:solidFill>
            <a:srgbClr val="C75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 name="文本框 17"/>
          <p:cNvSpPr txBox="1"/>
          <p:nvPr/>
        </p:nvSpPr>
        <p:spPr>
          <a:xfrm>
            <a:off x="651109" y="254328"/>
            <a:ext cx="681725" cy="523220"/>
          </a:xfrm>
          <a:prstGeom prst="rect">
            <a:avLst/>
          </a:prstGeom>
          <a:noFill/>
        </p:spPr>
        <p:txBody>
          <a:bodyPr wrap="square" rtlCol="0">
            <a:spAutoFit/>
          </a:bodyPr>
          <a:lstStyle/>
          <a:p>
            <a:r>
              <a:rPr lang="en-US" altLang="zh-CN" sz="2800" dirty="0" smtClean="0">
                <a:latin typeface="+mj-lt"/>
                <a:ea typeface="+mj-ea"/>
              </a:rPr>
              <a:t>02</a:t>
            </a:r>
            <a:endParaRPr lang="en-US" altLang="zh-CN" sz="2800" dirty="0">
              <a:latin typeface="+mj-lt"/>
              <a:ea typeface="+mj-ea"/>
            </a:endParaRPr>
          </a:p>
        </p:txBody>
      </p:sp>
      <p:sp>
        <p:nvSpPr>
          <p:cNvPr id="4" name="文本框 18"/>
          <p:cNvSpPr txBox="1"/>
          <p:nvPr/>
        </p:nvSpPr>
        <p:spPr>
          <a:xfrm>
            <a:off x="1402304" y="241629"/>
            <a:ext cx="5136482" cy="523220"/>
          </a:xfrm>
          <a:prstGeom prst="rect">
            <a:avLst/>
          </a:prstGeom>
          <a:noFill/>
        </p:spPr>
        <p:txBody>
          <a:bodyPr wrap="square" rtlCol="0">
            <a:spAutoFit/>
          </a:bodyPr>
          <a:lstStyle/>
          <a:p>
            <a:r>
              <a:rPr lang="en-US" altLang="zh-CN" sz="2800" dirty="0" smtClean="0"/>
              <a:t>Linux/</a:t>
            </a:r>
            <a:r>
              <a:rPr lang="en-US" altLang="zh-CN" sz="2800" dirty="0" err="1" smtClean="0"/>
              <a:t>mac</a:t>
            </a:r>
            <a:r>
              <a:rPr lang="en-US" altLang="zh-CN" sz="2800" dirty="0" smtClean="0"/>
              <a:t> </a:t>
            </a:r>
            <a:r>
              <a:rPr lang="en-US" altLang="zh-CN" sz="2800" dirty="0" err="1" smtClean="0"/>
              <a:t>os</a:t>
            </a:r>
            <a:r>
              <a:rPr lang="zh-CN" altLang="en-US" sz="2800" dirty="0" smtClean="0"/>
              <a:t>系统安装</a:t>
            </a:r>
            <a:endParaRPr lang="zh-CN" altLang="en-US" sz="2800" dirty="0">
              <a:latin typeface="黑体" panose="02010609060101010101" pitchFamily="49" charset="-122"/>
              <a:ea typeface="黑体" panose="02010609060101010101" pitchFamily="49" charset="-122"/>
            </a:endParaRPr>
          </a:p>
        </p:txBody>
      </p:sp>
      <p:grpSp>
        <p:nvGrpSpPr>
          <p:cNvPr id="5" name="组合 4"/>
          <p:cNvGrpSpPr/>
          <p:nvPr/>
        </p:nvGrpSpPr>
        <p:grpSpPr>
          <a:xfrm rot="17100000">
            <a:off x="175953" y="261388"/>
            <a:ext cx="481872" cy="469661"/>
            <a:chOff x="1032060" y="5022216"/>
            <a:chExt cx="753746" cy="734645"/>
          </a:xfrm>
        </p:grpSpPr>
        <p:sp>
          <p:nvSpPr>
            <p:cNvPr id="6" name="等腰三角形 5"/>
            <p:cNvSpPr/>
            <p:nvPr/>
          </p:nvSpPr>
          <p:spPr>
            <a:xfrm rot="20627212" flipH="1" flipV="1">
              <a:off x="1032060" y="5107080"/>
              <a:ext cx="753746" cy="649781"/>
            </a:xfrm>
            <a:prstGeom prst="triangle">
              <a:avLst/>
            </a:prstGeom>
            <a:noFill/>
            <a:ln w="12700">
              <a:solidFill>
                <a:srgbClr val="C7505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等腰三角形 6"/>
            <p:cNvSpPr/>
            <p:nvPr/>
          </p:nvSpPr>
          <p:spPr>
            <a:xfrm rot="6289781" flipH="1" flipV="1">
              <a:off x="1003006" y="5062727"/>
              <a:ext cx="587410" cy="506388"/>
            </a:xfrm>
            <a:prstGeom prst="triangle">
              <a:avLst/>
            </a:prstGeom>
            <a:solidFill>
              <a:srgbClr val="C75050"/>
            </a:solidFill>
            <a:ln w="12700">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pSp>
        <p:nvGrpSpPr>
          <p:cNvPr id="8" name="组合 7"/>
          <p:cNvGrpSpPr/>
          <p:nvPr/>
        </p:nvGrpSpPr>
        <p:grpSpPr>
          <a:xfrm>
            <a:off x="651109" y="2544861"/>
            <a:ext cx="4653448" cy="3709504"/>
            <a:chOff x="651109" y="2376419"/>
            <a:chExt cx="4653448" cy="3709504"/>
          </a:xfrm>
        </p:grpSpPr>
        <p:grpSp>
          <p:nvGrpSpPr>
            <p:cNvPr id="9" name="组合 25"/>
            <p:cNvGrpSpPr/>
            <p:nvPr/>
          </p:nvGrpSpPr>
          <p:grpSpPr>
            <a:xfrm>
              <a:off x="651109" y="2376419"/>
              <a:ext cx="4653448" cy="3709504"/>
              <a:chOff x="676860" y="2373244"/>
              <a:chExt cx="4653448" cy="3709504"/>
            </a:xfrm>
          </p:grpSpPr>
          <p:grpSp>
            <p:nvGrpSpPr>
              <p:cNvPr id="12" name="Group 4"/>
              <p:cNvGrpSpPr>
                <a:grpSpLocks noChangeAspect="1"/>
              </p:cNvGrpSpPr>
              <p:nvPr/>
            </p:nvGrpSpPr>
            <p:grpSpPr bwMode="auto">
              <a:xfrm>
                <a:off x="676860" y="2373244"/>
                <a:ext cx="4653448" cy="3709504"/>
                <a:chOff x="223" y="839"/>
                <a:chExt cx="3109" cy="2530"/>
              </a:xfrm>
            </p:grpSpPr>
            <p:sp>
              <p:nvSpPr>
                <p:cNvPr id="14" name="Freeform 5"/>
                <p:cNvSpPr>
                  <a:spLocks/>
                </p:cNvSpPr>
                <p:nvPr/>
              </p:nvSpPr>
              <p:spPr bwMode="auto">
                <a:xfrm>
                  <a:off x="223" y="839"/>
                  <a:ext cx="3109" cy="1927"/>
                </a:xfrm>
                <a:custGeom>
                  <a:avLst/>
                  <a:gdLst>
                    <a:gd name="T0" fmla="*/ 0 w 1313"/>
                    <a:gd name="T1" fmla="*/ 795 h 795"/>
                    <a:gd name="T2" fmla="*/ 0 w 1313"/>
                    <a:gd name="T3" fmla="*/ 29 h 795"/>
                    <a:gd name="T4" fmla="*/ 29 w 1313"/>
                    <a:gd name="T5" fmla="*/ 0 h 795"/>
                    <a:gd name="T6" fmla="*/ 1284 w 1313"/>
                    <a:gd name="T7" fmla="*/ 0 h 795"/>
                    <a:gd name="T8" fmla="*/ 1313 w 1313"/>
                    <a:gd name="T9" fmla="*/ 29 h 795"/>
                    <a:gd name="T10" fmla="*/ 1313 w 1313"/>
                    <a:gd name="T11" fmla="*/ 795 h 795"/>
                    <a:gd name="T12" fmla="*/ 0 w 1313"/>
                    <a:gd name="T13" fmla="*/ 795 h 795"/>
                  </a:gdLst>
                  <a:ahLst/>
                  <a:cxnLst>
                    <a:cxn ang="0">
                      <a:pos x="T0" y="T1"/>
                    </a:cxn>
                    <a:cxn ang="0">
                      <a:pos x="T2" y="T3"/>
                    </a:cxn>
                    <a:cxn ang="0">
                      <a:pos x="T4" y="T5"/>
                    </a:cxn>
                    <a:cxn ang="0">
                      <a:pos x="T6" y="T7"/>
                    </a:cxn>
                    <a:cxn ang="0">
                      <a:pos x="T8" y="T9"/>
                    </a:cxn>
                    <a:cxn ang="0">
                      <a:pos x="T10" y="T11"/>
                    </a:cxn>
                    <a:cxn ang="0">
                      <a:pos x="T12" y="T13"/>
                    </a:cxn>
                  </a:cxnLst>
                  <a:rect l="0" t="0" r="r" b="b"/>
                  <a:pathLst>
                    <a:path w="1313" h="795">
                      <a:moveTo>
                        <a:pt x="0" y="795"/>
                      </a:moveTo>
                      <a:cubicBezTo>
                        <a:pt x="0" y="29"/>
                        <a:pt x="0" y="29"/>
                        <a:pt x="0" y="29"/>
                      </a:cubicBezTo>
                      <a:cubicBezTo>
                        <a:pt x="0" y="13"/>
                        <a:pt x="13" y="0"/>
                        <a:pt x="29" y="0"/>
                      </a:cubicBezTo>
                      <a:cubicBezTo>
                        <a:pt x="1284" y="0"/>
                        <a:pt x="1284" y="0"/>
                        <a:pt x="1284" y="0"/>
                      </a:cubicBezTo>
                      <a:cubicBezTo>
                        <a:pt x="1300" y="0"/>
                        <a:pt x="1313" y="13"/>
                        <a:pt x="1313" y="29"/>
                      </a:cubicBezTo>
                      <a:cubicBezTo>
                        <a:pt x="1313" y="795"/>
                        <a:pt x="1313" y="795"/>
                        <a:pt x="1313" y="795"/>
                      </a:cubicBezTo>
                      <a:lnTo>
                        <a:pt x="0" y="795"/>
                      </a:lnTo>
                      <a:close/>
                    </a:path>
                  </a:pathLst>
                </a:custGeom>
                <a:solidFill>
                  <a:schemeClr val="tx1">
                    <a:lumMod val="75000"/>
                    <a:lumOff val="25000"/>
                  </a:schemeClr>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5" name="Freeform 6"/>
                <p:cNvSpPr>
                  <a:spLocks/>
                </p:cNvSpPr>
                <p:nvPr/>
              </p:nvSpPr>
              <p:spPr bwMode="auto">
                <a:xfrm>
                  <a:off x="223" y="2766"/>
                  <a:ext cx="3109" cy="139"/>
                </a:xfrm>
                <a:custGeom>
                  <a:avLst/>
                  <a:gdLst>
                    <a:gd name="T0" fmla="*/ 1284 w 1313"/>
                    <a:gd name="T1" fmla="*/ 118 h 118"/>
                    <a:gd name="T2" fmla="*/ 29 w 1313"/>
                    <a:gd name="T3" fmla="*/ 118 h 118"/>
                    <a:gd name="T4" fmla="*/ 0 w 1313"/>
                    <a:gd name="T5" fmla="*/ 89 h 118"/>
                    <a:gd name="T6" fmla="*/ 0 w 1313"/>
                    <a:gd name="T7" fmla="*/ 0 h 118"/>
                    <a:gd name="T8" fmla="*/ 1313 w 1313"/>
                    <a:gd name="T9" fmla="*/ 0 h 118"/>
                    <a:gd name="T10" fmla="*/ 1313 w 1313"/>
                    <a:gd name="T11" fmla="*/ 89 h 118"/>
                    <a:gd name="T12" fmla="*/ 1284 w 1313"/>
                    <a:gd name="T13" fmla="*/ 118 h 118"/>
                  </a:gdLst>
                  <a:ahLst/>
                  <a:cxnLst>
                    <a:cxn ang="0">
                      <a:pos x="T0" y="T1"/>
                    </a:cxn>
                    <a:cxn ang="0">
                      <a:pos x="T2" y="T3"/>
                    </a:cxn>
                    <a:cxn ang="0">
                      <a:pos x="T4" y="T5"/>
                    </a:cxn>
                    <a:cxn ang="0">
                      <a:pos x="T6" y="T7"/>
                    </a:cxn>
                    <a:cxn ang="0">
                      <a:pos x="T8" y="T9"/>
                    </a:cxn>
                    <a:cxn ang="0">
                      <a:pos x="T10" y="T11"/>
                    </a:cxn>
                    <a:cxn ang="0">
                      <a:pos x="T12" y="T13"/>
                    </a:cxn>
                  </a:cxnLst>
                  <a:rect l="0" t="0" r="r" b="b"/>
                  <a:pathLst>
                    <a:path w="1313" h="118">
                      <a:moveTo>
                        <a:pt x="1284" y="118"/>
                      </a:moveTo>
                      <a:cubicBezTo>
                        <a:pt x="29" y="118"/>
                        <a:pt x="29" y="118"/>
                        <a:pt x="29" y="118"/>
                      </a:cubicBezTo>
                      <a:cubicBezTo>
                        <a:pt x="13" y="118"/>
                        <a:pt x="0" y="105"/>
                        <a:pt x="0" y="89"/>
                      </a:cubicBezTo>
                      <a:cubicBezTo>
                        <a:pt x="0" y="0"/>
                        <a:pt x="0" y="0"/>
                        <a:pt x="0" y="0"/>
                      </a:cubicBezTo>
                      <a:cubicBezTo>
                        <a:pt x="1313" y="0"/>
                        <a:pt x="1313" y="0"/>
                        <a:pt x="1313" y="0"/>
                      </a:cubicBezTo>
                      <a:cubicBezTo>
                        <a:pt x="1313" y="89"/>
                        <a:pt x="1313" y="89"/>
                        <a:pt x="1313" y="89"/>
                      </a:cubicBezTo>
                      <a:cubicBezTo>
                        <a:pt x="1313" y="105"/>
                        <a:pt x="1300" y="118"/>
                        <a:pt x="1284" y="118"/>
                      </a:cubicBezTo>
                    </a:path>
                  </a:pathLst>
                </a:custGeom>
                <a:solidFill>
                  <a:srgbClr val="404040"/>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6" name="Freeform 7"/>
                <p:cNvSpPr>
                  <a:spLocks/>
                </p:cNvSpPr>
                <p:nvPr/>
              </p:nvSpPr>
              <p:spPr bwMode="auto">
                <a:xfrm>
                  <a:off x="1284" y="2905"/>
                  <a:ext cx="1041" cy="376"/>
                </a:xfrm>
                <a:custGeom>
                  <a:avLst/>
                  <a:gdLst>
                    <a:gd name="T0" fmla="*/ 0 w 1041"/>
                    <a:gd name="T1" fmla="*/ 376 h 376"/>
                    <a:gd name="T2" fmla="*/ 0 w 1041"/>
                    <a:gd name="T3" fmla="*/ 338 h 376"/>
                    <a:gd name="T4" fmla="*/ 120 w 1041"/>
                    <a:gd name="T5" fmla="*/ 324 h 376"/>
                    <a:gd name="T6" fmla="*/ 206 w 1041"/>
                    <a:gd name="T7" fmla="*/ 0 h 376"/>
                    <a:gd name="T8" fmla="*/ 833 w 1041"/>
                    <a:gd name="T9" fmla="*/ 0 h 376"/>
                    <a:gd name="T10" fmla="*/ 918 w 1041"/>
                    <a:gd name="T11" fmla="*/ 324 h 376"/>
                    <a:gd name="T12" fmla="*/ 1041 w 1041"/>
                    <a:gd name="T13" fmla="*/ 338 h 376"/>
                    <a:gd name="T14" fmla="*/ 1041 w 1041"/>
                    <a:gd name="T15" fmla="*/ 376 h 376"/>
                    <a:gd name="T16" fmla="*/ 0 w 1041"/>
                    <a:gd name="T1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1" h="376">
                      <a:moveTo>
                        <a:pt x="0" y="376"/>
                      </a:moveTo>
                      <a:lnTo>
                        <a:pt x="0" y="338"/>
                      </a:lnTo>
                      <a:lnTo>
                        <a:pt x="120" y="324"/>
                      </a:lnTo>
                      <a:lnTo>
                        <a:pt x="206" y="0"/>
                      </a:lnTo>
                      <a:lnTo>
                        <a:pt x="833" y="0"/>
                      </a:lnTo>
                      <a:lnTo>
                        <a:pt x="918" y="324"/>
                      </a:lnTo>
                      <a:lnTo>
                        <a:pt x="1041" y="338"/>
                      </a:lnTo>
                      <a:lnTo>
                        <a:pt x="1041" y="376"/>
                      </a:lnTo>
                      <a:lnTo>
                        <a:pt x="0" y="376"/>
                      </a:lnTo>
                      <a:close/>
                    </a:path>
                  </a:pathLst>
                </a:custGeom>
                <a:solidFill>
                  <a:srgbClr val="64646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7" name="Freeform 8"/>
                <p:cNvSpPr>
                  <a:spLocks/>
                </p:cNvSpPr>
                <p:nvPr/>
              </p:nvSpPr>
              <p:spPr bwMode="auto">
                <a:xfrm>
                  <a:off x="1284" y="2993"/>
                  <a:ext cx="1041" cy="376"/>
                </a:xfrm>
                <a:custGeom>
                  <a:avLst/>
                  <a:gdLst>
                    <a:gd name="T0" fmla="*/ 0 w 1041"/>
                    <a:gd name="T1" fmla="*/ 376 h 376"/>
                    <a:gd name="T2" fmla="*/ 0 w 1041"/>
                    <a:gd name="T3" fmla="*/ 338 h 376"/>
                    <a:gd name="T4" fmla="*/ 120 w 1041"/>
                    <a:gd name="T5" fmla="*/ 324 h 376"/>
                    <a:gd name="T6" fmla="*/ 206 w 1041"/>
                    <a:gd name="T7" fmla="*/ 0 h 376"/>
                    <a:gd name="T8" fmla="*/ 833 w 1041"/>
                    <a:gd name="T9" fmla="*/ 0 h 376"/>
                    <a:gd name="T10" fmla="*/ 918 w 1041"/>
                    <a:gd name="T11" fmla="*/ 324 h 376"/>
                    <a:gd name="T12" fmla="*/ 1041 w 1041"/>
                    <a:gd name="T13" fmla="*/ 338 h 376"/>
                    <a:gd name="T14" fmla="*/ 1041 w 1041"/>
                    <a:gd name="T15" fmla="*/ 376 h 376"/>
                    <a:gd name="T16" fmla="*/ 0 w 1041"/>
                    <a:gd name="T17" fmla="*/ 376 h 376"/>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1041" h="376">
                      <a:moveTo>
                        <a:pt x="0" y="376"/>
                      </a:moveTo>
                      <a:lnTo>
                        <a:pt x="0" y="338"/>
                      </a:lnTo>
                      <a:lnTo>
                        <a:pt x="120" y="324"/>
                      </a:lnTo>
                      <a:lnTo>
                        <a:pt x="206" y="0"/>
                      </a:lnTo>
                      <a:lnTo>
                        <a:pt x="833" y="0"/>
                      </a:lnTo>
                      <a:lnTo>
                        <a:pt x="918" y="324"/>
                      </a:lnTo>
                      <a:lnTo>
                        <a:pt x="1041" y="338"/>
                      </a:lnTo>
                      <a:lnTo>
                        <a:pt x="1041" y="376"/>
                      </a:lnTo>
                      <a:lnTo>
                        <a:pt x="0" y="376"/>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8" name="Oval 9"/>
                <p:cNvSpPr>
                  <a:spLocks noChangeArrowheads="1"/>
                </p:cNvSpPr>
                <p:nvPr/>
              </p:nvSpPr>
              <p:spPr bwMode="auto">
                <a:xfrm>
                  <a:off x="1793" y="882"/>
                  <a:ext cx="30" cy="33"/>
                </a:xfrm>
                <a:prstGeom prst="ellipse">
                  <a:avLst/>
                </a:prstGeom>
                <a:solidFill>
                  <a:srgbClr val="E9E9E9"/>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19" name="Rectangle 10"/>
                <p:cNvSpPr>
                  <a:spLocks noChangeArrowheads="1"/>
                </p:cNvSpPr>
                <p:nvPr/>
              </p:nvSpPr>
              <p:spPr bwMode="auto">
                <a:xfrm>
                  <a:off x="318" y="960"/>
                  <a:ext cx="2919" cy="1639"/>
                </a:xfrm>
                <a:prstGeom prst="rect">
                  <a:avLst/>
                </a:prstGeom>
                <a:solidFill>
                  <a:srgbClr val="404040"/>
                </a:solidFill>
                <a:ln>
                  <a:noFill/>
                </a:ln>
                <a:extLst>
                  <a:ext uri="{91240B29-F687-4F45-9708-019B960494DF}">
                    <a14:hiddenLine xmlns:a14="http://schemas.microsoft.com/office/drawing/2010/main" xmlns=""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0" name="Freeform 11"/>
                <p:cNvSpPr>
                  <a:spLocks/>
                </p:cNvSpPr>
                <p:nvPr/>
              </p:nvSpPr>
              <p:spPr bwMode="auto">
                <a:xfrm>
                  <a:off x="1478" y="2993"/>
                  <a:ext cx="651" cy="61"/>
                </a:xfrm>
                <a:custGeom>
                  <a:avLst/>
                  <a:gdLst>
                    <a:gd name="T0" fmla="*/ 639 w 651"/>
                    <a:gd name="T1" fmla="*/ 0 h 61"/>
                    <a:gd name="T2" fmla="*/ 12 w 651"/>
                    <a:gd name="T3" fmla="*/ 0 h 61"/>
                    <a:gd name="T4" fmla="*/ 0 w 651"/>
                    <a:gd name="T5" fmla="*/ 61 h 61"/>
                    <a:gd name="T6" fmla="*/ 651 w 651"/>
                    <a:gd name="T7" fmla="*/ 61 h 61"/>
                    <a:gd name="T8" fmla="*/ 639 w 651"/>
                    <a:gd name="T9" fmla="*/ 0 h 61"/>
                  </a:gdLst>
                  <a:ahLst/>
                  <a:cxnLst>
                    <a:cxn ang="0">
                      <a:pos x="T0" y="T1"/>
                    </a:cxn>
                    <a:cxn ang="0">
                      <a:pos x="T2" y="T3"/>
                    </a:cxn>
                    <a:cxn ang="0">
                      <a:pos x="T4" y="T5"/>
                    </a:cxn>
                    <a:cxn ang="0">
                      <a:pos x="T6" y="T7"/>
                    </a:cxn>
                    <a:cxn ang="0">
                      <a:pos x="T8" y="T9"/>
                    </a:cxn>
                  </a:cxnLst>
                  <a:rect l="0" t="0" r="r" b="b"/>
                  <a:pathLst>
                    <a:path w="651" h="61">
                      <a:moveTo>
                        <a:pt x="639" y="0"/>
                      </a:moveTo>
                      <a:lnTo>
                        <a:pt x="12" y="0"/>
                      </a:lnTo>
                      <a:lnTo>
                        <a:pt x="0" y="61"/>
                      </a:lnTo>
                      <a:lnTo>
                        <a:pt x="651" y="61"/>
                      </a:lnTo>
                      <a:lnTo>
                        <a:pt x="639" y="0"/>
                      </a:lnTo>
                      <a:close/>
                    </a:path>
                  </a:pathLst>
                </a:custGeom>
                <a:solidFill>
                  <a:srgbClr val="646464"/>
                </a:solid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1" name="Freeform 12"/>
                <p:cNvSpPr>
                  <a:spLocks/>
                </p:cNvSpPr>
                <p:nvPr/>
              </p:nvSpPr>
              <p:spPr bwMode="auto">
                <a:xfrm>
                  <a:off x="1478" y="2993"/>
                  <a:ext cx="651" cy="61"/>
                </a:xfrm>
                <a:custGeom>
                  <a:avLst/>
                  <a:gdLst>
                    <a:gd name="T0" fmla="*/ 639 w 651"/>
                    <a:gd name="T1" fmla="*/ 0 h 61"/>
                    <a:gd name="T2" fmla="*/ 12 w 651"/>
                    <a:gd name="T3" fmla="*/ 0 h 61"/>
                    <a:gd name="T4" fmla="*/ 0 w 651"/>
                    <a:gd name="T5" fmla="*/ 61 h 61"/>
                    <a:gd name="T6" fmla="*/ 651 w 651"/>
                    <a:gd name="T7" fmla="*/ 61 h 61"/>
                    <a:gd name="T8" fmla="*/ 639 w 651"/>
                    <a:gd name="T9" fmla="*/ 0 h 61"/>
                  </a:gdLst>
                  <a:ahLst/>
                  <a:cxnLst>
                    <a:cxn ang="0">
                      <a:pos x="T0" y="T1"/>
                    </a:cxn>
                    <a:cxn ang="0">
                      <a:pos x="T2" y="T3"/>
                    </a:cxn>
                    <a:cxn ang="0">
                      <a:pos x="T4" y="T5"/>
                    </a:cxn>
                    <a:cxn ang="0">
                      <a:pos x="T6" y="T7"/>
                    </a:cxn>
                    <a:cxn ang="0">
                      <a:pos x="T8" y="T9"/>
                    </a:cxn>
                  </a:cxnLst>
                  <a:rect l="0" t="0" r="r" b="b"/>
                  <a:pathLst>
                    <a:path w="651" h="61">
                      <a:moveTo>
                        <a:pt x="639" y="0"/>
                      </a:moveTo>
                      <a:lnTo>
                        <a:pt x="12" y="0"/>
                      </a:lnTo>
                      <a:lnTo>
                        <a:pt x="0" y="61"/>
                      </a:lnTo>
                      <a:lnTo>
                        <a:pt x="651" y="61"/>
                      </a:lnTo>
                      <a:lnTo>
                        <a:pt x="639" y="0"/>
                      </a:lnTo>
                    </a:path>
                  </a:pathLst>
                </a:custGeom>
                <a:noFill/>
                <a:ln>
                  <a:noFill/>
                </a:ln>
                <a:extLst>
                  <a:ext uri="{909E8E84-426E-40DD-AFC4-6F175D3DCCD1}">
                    <a14:hiddenFill xmlns:a14="http://schemas.microsoft.com/office/drawing/2010/main" xmlns="">
                      <a:solidFill>
                        <a:srgbClr val="FFFFFF"/>
                      </a:solidFill>
                    </a14:hiddenFill>
                  </a:ex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pic>
            <p:nvPicPr>
              <p:cNvPr id="13" name="图片 12"/>
              <p:cNvPicPr>
                <a:picLocks noChangeAspect="1"/>
              </p:cNvPicPr>
              <p:nvPr/>
            </p:nvPicPr>
            <p:blipFill>
              <a:blip r:embed="rId3" cstate="print">
                <a:extLst>
                  <a:ext uri="{28A0092B-C50C-407E-A947-70E740481C1C}">
                    <a14:useLocalDpi xmlns:a14="http://schemas.microsoft.com/office/drawing/2010/main" xmlns="" val="0"/>
                  </a:ext>
                </a:extLst>
              </a:blip>
              <a:stretch>
                <a:fillRect/>
              </a:stretch>
            </p:blipFill>
            <p:spPr>
              <a:xfrm>
                <a:off x="913773" y="2623870"/>
                <a:ext cx="4185139" cy="2520208"/>
              </a:xfrm>
              <a:prstGeom prst="rect">
                <a:avLst/>
              </a:prstGeom>
            </p:spPr>
          </p:pic>
        </p:grpSp>
        <p:sp>
          <p:nvSpPr>
            <p:cNvPr id="10" name="同心圆 9"/>
            <p:cNvSpPr/>
            <p:nvPr/>
          </p:nvSpPr>
          <p:spPr>
            <a:xfrm>
              <a:off x="2892923" y="5500243"/>
              <a:ext cx="247650" cy="247650"/>
            </a:xfrm>
            <a:prstGeom prst="donut">
              <a:avLst>
                <a:gd name="adj" fmla="val 703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11" name="椭圆 10"/>
            <p:cNvSpPr/>
            <p:nvPr/>
          </p:nvSpPr>
          <p:spPr>
            <a:xfrm>
              <a:off x="2947469" y="5554789"/>
              <a:ext cx="138557" cy="138557"/>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graphicFrame>
        <p:nvGraphicFramePr>
          <p:cNvPr id="22" name="表格 21"/>
          <p:cNvGraphicFramePr>
            <a:graphicFrameLocks noGrp="1"/>
          </p:cNvGraphicFramePr>
          <p:nvPr>
            <p:extLst>
              <p:ext uri="{D42A27DB-BD31-4B8C-83A1-F6EECF244321}">
                <p14:modId xmlns:p14="http://schemas.microsoft.com/office/powerpoint/2010/main" xmlns="" val="464138116"/>
              </p:ext>
            </p:extLst>
          </p:nvPr>
        </p:nvGraphicFramePr>
        <p:xfrm>
          <a:off x="6538249" y="1968911"/>
          <a:ext cx="4716667" cy="4022049"/>
        </p:xfrm>
        <a:graphic>
          <a:graphicData uri="http://schemas.openxmlformats.org/drawingml/2006/table">
            <a:tbl>
              <a:tblPr firstRow="1" bandRow="1">
                <a:tableStyleId>{5C22544A-7EE6-4342-B048-85BDC9FD1C3A}</a:tableStyleId>
              </a:tblPr>
              <a:tblGrid>
                <a:gridCol w="720000">
                  <a:extLst>
                    <a:ext uri="{9D8B030D-6E8A-4147-A177-3AD203B41FA5}">
                      <a16:colId xmlns:a16="http://schemas.microsoft.com/office/drawing/2014/main" xmlns="" val="3731804523"/>
                    </a:ext>
                  </a:extLst>
                </a:gridCol>
                <a:gridCol w="3276667">
                  <a:extLst>
                    <a:ext uri="{9D8B030D-6E8A-4147-A177-3AD203B41FA5}">
                      <a16:colId xmlns:a16="http://schemas.microsoft.com/office/drawing/2014/main" xmlns="" val="975111632"/>
                    </a:ext>
                  </a:extLst>
                </a:gridCol>
                <a:gridCol w="720000">
                  <a:extLst>
                    <a:ext uri="{9D8B030D-6E8A-4147-A177-3AD203B41FA5}">
                      <a16:colId xmlns:a16="http://schemas.microsoft.com/office/drawing/2014/main" xmlns="" val="3794544177"/>
                    </a:ext>
                  </a:extLst>
                </a:gridCol>
              </a:tblGrid>
              <a:tr h="720000">
                <a:tc>
                  <a:txBody>
                    <a:bodyPr/>
                    <a:lstStyle/>
                    <a:p>
                      <a:endParaRPr lang="zh-CN" alt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solidFill>
                      <a:srgbClr val="44657F"/>
                    </a:solidFill>
                  </a:tcPr>
                </a:tc>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xBody>
                    <a:bodyPr/>
                    <a:lstStyle/>
                    <a:p>
                      <a:endParaRPr lang="zh-CN" altLang="en-US" dirty="0"/>
                    </a:p>
                  </a:txBody>
                  <a:tcPr/>
                </a:tc>
                <a:extLst>
                  <a:ext uri="{0D108BD9-81ED-4DB2-BD59-A6C34878D82A}">
                    <a16:rowId xmlns:a16="http://schemas.microsoft.com/office/drawing/2014/main" xmlns="" val="1191089309"/>
                  </a:ext>
                </a:extLst>
              </a:tr>
              <a:tr h="324000">
                <a:tc>
                  <a:txBody>
                    <a:bodyPr/>
                    <a:lstStyle/>
                    <a:p>
                      <a:endParaRPr lang="zh-CN" altLang="en-US" dirty="0"/>
                    </a:p>
                  </a:txBody>
                  <a:tcPr>
                    <a:lnL w="12700" cmpd="sng">
                      <a:noFill/>
                    </a:lnL>
                    <a:lnR w="12700" cmpd="sng">
                      <a:noFill/>
                    </a:lnR>
                    <a:lnT w="12700" cmpd="sng">
                      <a:noFill/>
                    </a:lnT>
                    <a:lnB w="38100" cmpd="sng">
                      <a:noFill/>
                    </a:lnB>
                    <a:lnTlToBr w="12700" cmpd="sng">
                      <a:noFill/>
                      <a:prstDash val="solid"/>
                    </a:lnTlToBr>
                    <a:lnBlToTr w="12700" cmpd="sng">
                      <a:noFill/>
                      <a:prstDash val="solid"/>
                    </a:lnBlToTr>
                    <a:noFill/>
                  </a:tcPr>
                </a:tc>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38100" cmpd="sng">
                      <a:noFill/>
                    </a:lnB>
                    <a:lnTlToBr w="12700" cmpd="sng">
                      <a:noFill/>
                      <a:prstDash val="solid"/>
                    </a:lnTlToBr>
                    <a:lnBlToTr w="12700" cmpd="sng">
                      <a:noFill/>
                      <a:prstDash val="solid"/>
                    </a:lnBlToTr>
                    <a:noFill/>
                  </a:tcPr>
                </a:tc>
                <a:tc hMerge="1">
                  <a:txBody>
                    <a:bodyPr/>
                    <a:lstStyle/>
                    <a:p>
                      <a:endParaRPr lang="zh-CN" altLang="en-US"/>
                    </a:p>
                  </a:txBody>
                  <a:tcPr/>
                </a:tc>
                <a:extLst>
                  <a:ext uri="{0D108BD9-81ED-4DB2-BD59-A6C34878D82A}">
                    <a16:rowId xmlns:a16="http://schemas.microsoft.com/office/drawing/2014/main" xmlns="" val="922921144"/>
                  </a:ext>
                </a:extLst>
              </a:tr>
              <a:tr h="720000">
                <a:tc gridSpan="2">
                  <a:txBody>
                    <a:bodyPr/>
                    <a:lstStyle/>
                    <a:p>
                      <a:endParaRPr lang="zh-CN" altLang="en-US" dirty="0"/>
                    </a:p>
                  </a:txBody>
                  <a:tcPr>
                    <a:lnL w="12700" cmpd="sng">
                      <a:noFill/>
                    </a:lnL>
                    <a:lnR w="12700" cmpd="sng">
                      <a:noFill/>
                    </a:lnR>
                    <a:lnT w="381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xBody>
                    <a:bodyPr/>
                    <a:lstStyle/>
                    <a:p>
                      <a:endParaRPr lang="zh-CN" altLang="en-US"/>
                    </a:p>
                  </a:txBody>
                  <a:tcPr/>
                </a:tc>
                <a:tc>
                  <a:txBody>
                    <a:bodyPr/>
                    <a:lstStyle/>
                    <a:p>
                      <a:endParaRPr lang="zh-CN" alt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solidFill>
                      <a:srgbClr val="8B7566"/>
                    </a:solidFill>
                  </a:tcPr>
                </a:tc>
                <a:extLst>
                  <a:ext uri="{0D108BD9-81ED-4DB2-BD59-A6C34878D82A}">
                    <a16:rowId xmlns:a16="http://schemas.microsoft.com/office/drawing/2014/main" xmlns="" val="3615458158"/>
                  </a:ext>
                </a:extLst>
              </a:tr>
              <a:tr h="324000">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zh-CN" altLang="en-US"/>
                    </a:p>
                  </a:txBody>
                  <a:tcPr/>
                </a:tc>
                <a:tc>
                  <a:txBody>
                    <a:bodyPr/>
                    <a:lstStyle/>
                    <a:p>
                      <a:endParaRPr lang="zh-CN" altLang="en-US" dirty="0"/>
                    </a:p>
                  </a:txBody>
                  <a:tcPr>
                    <a:lnL w="12700" cmpd="sng">
                      <a:noFill/>
                    </a:lnL>
                    <a:lnR w="12700" cmpd="sng">
                      <a:noFill/>
                    </a:lnR>
                    <a:lnT w="38100" cmpd="sng">
                      <a:noFill/>
                    </a:lnT>
                    <a:lnB w="12700" cmpd="sng">
                      <a:noFill/>
                    </a:lnB>
                    <a:lnTlToBr w="12700" cmpd="sng">
                      <a:noFill/>
                      <a:prstDash val="solid"/>
                    </a:lnTlToBr>
                    <a:lnBlToTr w="12700" cmpd="sng">
                      <a:noFill/>
                      <a:prstDash val="solid"/>
                    </a:lnBlToTr>
                    <a:noFill/>
                  </a:tcPr>
                </a:tc>
                <a:extLst>
                  <a:ext uri="{0D108BD9-81ED-4DB2-BD59-A6C34878D82A}">
                    <a16:rowId xmlns:a16="http://schemas.microsoft.com/office/drawing/2014/main" xmlns="" val="472612067"/>
                  </a:ext>
                </a:extLst>
              </a:tr>
              <a:tr h="720000">
                <a:tc>
                  <a:txBody>
                    <a:bodyPr/>
                    <a:lstStyle/>
                    <a:p>
                      <a:endParaRPr lang="zh-CN" altLang="en-US" sz="1800" b="1" kern="1200" dirty="0">
                        <a:solidFill>
                          <a:schemeClr val="lt1"/>
                        </a:solidFill>
                        <a:latin typeface="+mn-lt"/>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solidFill>
                      <a:srgbClr val="729CAC"/>
                    </a:solidFill>
                  </a:tcPr>
                </a:tc>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xBody>
                    <a:bodyPr/>
                    <a:lstStyle/>
                    <a:p>
                      <a:endParaRPr lang="zh-CN" altLang="en-US" dirty="0"/>
                    </a:p>
                  </a:txBody>
                  <a:tcPr/>
                </a:tc>
                <a:extLst>
                  <a:ext uri="{0D108BD9-81ED-4DB2-BD59-A6C34878D82A}">
                    <a16:rowId xmlns:a16="http://schemas.microsoft.com/office/drawing/2014/main" xmlns="" val="1702480906"/>
                  </a:ext>
                </a:extLst>
              </a:tr>
              <a:tr h="324000">
                <a:tc>
                  <a:txBody>
                    <a:bodyPr/>
                    <a:lstStyle/>
                    <a:p>
                      <a:endParaRPr lang="zh-CN" altLang="en-US" sz="1800" b="1" kern="1200" dirty="0">
                        <a:solidFill>
                          <a:schemeClr val="lt1"/>
                        </a:solidFill>
                        <a:latin typeface="+mn-lt"/>
                        <a:ea typeface="+mn-ea"/>
                        <a:cs typeface="+mn-cs"/>
                      </a:endParaRPr>
                    </a:p>
                  </a:txBody>
                  <a:tcPr>
                    <a:lnL w="12700" cmpd="sng">
                      <a:noFill/>
                    </a:lnL>
                    <a:lnR w="12700" cmpd="sng">
                      <a:noFill/>
                    </a:lnR>
                    <a:lnT w="12700" cmpd="sng">
                      <a:noFill/>
                    </a:lnT>
                    <a:lnB w="12700" cmpd="sng">
                      <a:noFill/>
                    </a:lnB>
                    <a:lnTlToBr w="12700" cmpd="sng">
                      <a:noFill/>
                      <a:prstDash val="solid"/>
                    </a:lnTlToBr>
                    <a:lnBlToTr w="12700" cmpd="sng">
                      <a:noFill/>
                      <a:prstDash val="solid"/>
                    </a:lnBlToTr>
                    <a:noFill/>
                  </a:tcPr>
                </a:tc>
                <a:tc gridSpan="2">
                  <a:txBody>
                    <a:bodyPr/>
                    <a:lstStyle/>
                    <a:p>
                      <a:endParaRPr lang="zh-CN" altLang="en-US" dirty="0"/>
                    </a:p>
                  </a:txBody>
                  <a:tcPr>
                    <a:lnL w="12700" cmpd="sng">
                      <a:noFill/>
                    </a:lnL>
                    <a:lnR w="12700" cmpd="sng">
                      <a:noFill/>
                    </a:lnR>
                    <a:lnT w="12700" cap="flat" cmpd="sng" algn="ctr">
                      <a:solidFill>
                        <a:schemeClr val="tx1"/>
                      </a:solidFill>
                      <a:prstDash val="sysDot"/>
                      <a:round/>
                      <a:headEnd type="none" w="med" len="med"/>
                      <a:tailEnd type="none" w="med" len="med"/>
                    </a:lnT>
                    <a:lnB w="12700" cmpd="sng">
                      <a:noFill/>
                    </a:lnB>
                    <a:lnTlToBr w="12700" cmpd="sng">
                      <a:noFill/>
                      <a:prstDash val="solid"/>
                    </a:lnTlToBr>
                    <a:lnBlToTr w="12700" cmpd="sng">
                      <a:noFill/>
                      <a:prstDash val="solid"/>
                    </a:lnBlToTr>
                    <a:noFill/>
                  </a:tcPr>
                </a:tc>
                <a:tc hMerge="1">
                  <a:txBody>
                    <a:bodyPr/>
                    <a:lstStyle/>
                    <a:p>
                      <a:endParaRPr lang="zh-CN" altLang="en-US"/>
                    </a:p>
                  </a:txBody>
                  <a:tcPr/>
                </a:tc>
                <a:extLst>
                  <a:ext uri="{0D108BD9-81ED-4DB2-BD59-A6C34878D82A}">
                    <a16:rowId xmlns:a16="http://schemas.microsoft.com/office/drawing/2014/main" xmlns="" val="3232590698"/>
                  </a:ext>
                </a:extLst>
              </a:tr>
              <a:tr h="720000">
                <a:tc gridSpan="2">
                  <a:txBody>
                    <a:bodyPr/>
                    <a:lstStyle/>
                    <a:p>
                      <a:endParaRPr lang="zh-CN" altLang="en-US" dirty="0"/>
                    </a:p>
                  </a:txBody>
                  <a:tcPr>
                    <a:lnL w="12700" cmpd="sng">
                      <a:noFill/>
                    </a:lnL>
                    <a:lnR w="12700" cmpd="sng">
                      <a:noFill/>
                    </a:lnR>
                    <a:lnT w="12700" cmpd="sng">
                      <a:noFill/>
                    </a:lnT>
                    <a:lnB w="12700" cap="flat" cmpd="sng" algn="ctr">
                      <a:solidFill>
                        <a:schemeClr val="tx1"/>
                      </a:solidFill>
                      <a:prstDash val="sysDot"/>
                      <a:round/>
                      <a:headEnd type="none" w="med" len="med"/>
                      <a:tailEnd type="none" w="med" len="med"/>
                    </a:lnB>
                    <a:lnTlToBr w="12700" cmpd="sng">
                      <a:noFill/>
                      <a:prstDash val="solid"/>
                    </a:lnTlToBr>
                    <a:lnBlToTr w="12700" cmpd="sng">
                      <a:noFill/>
                      <a:prstDash val="solid"/>
                    </a:lnBlToTr>
                    <a:noFill/>
                  </a:tcPr>
                </a:tc>
                <a:tc hMerge="1">
                  <a:txBody>
                    <a:bodyPr/>
                    <a:lstStyle/>
                    <a:p>
                      <a:endParaRPr lang="zh-CN" altLang="en-US"/>
                    </a:p>
                  </a:txBody>
                  <a:tcPr/>
                </a:tc>
                <a:tc>
                  <a:txBody>
                    <a:bodyPr/>
                    <a:lstStyle/>
                    <a:p>
                      <a:endParaRPr lang="zh-CN" altLang="en-US" dirty="0"/>
                    </a:p>
                  </a:txBody>
                  <a:tcPr>
                    <a:lnL w="12700" cmpd="sng">
                      <a:noFill/>
                    </a:lnL>
                    <a:lnR w="12700" cmpd="sng">
                      <a:noFill/>
                    </a:lnR>
                    <a:lnT w="12700" cmpd="sng">
                      <a:noFill/>
                    </a:lnT>
                    <a:lnB w="12700" cap="flat" cmpd="sng" algn="ctr">
                      <a:noFill/>
                      <a:prstDash val="sysDot"/>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xmlns="" val="716303397"/>
                  </a:ext>
                </a:extLst>
              </a:tr>
            </a:tbl>
          </a:graphicData>
        </a:graphic>
      </p:graphicFrame>
      <p:sp>
        <p:nvSpPr>
          <p:cNvPr id="23" name="Freeform 5"/>
          <p:cNvSpPr>
            <a:spLocks noEditPoints="1"/>
          </p:cNvSpPr>
          <p:nvPr/>
        </p:nvSpPr>
        <p:spPr bwMode="auto">
          <a:xfrm>
            <a:off x="6651405" y="2085926"/>
            <a:ext cx="504000" cy="504000"/>
          </a:xfrm>
          <a:custGeom>
            <a:avLst/>
            <a:gdLst>
              <a:gd name="T0" fmla="*/ 140 w 145"/>
              <a:gd name="T1" fmla="*/ 124 h 144"/>
              <a:gd name="T2" fmla="*/ 106 w 145"/>
              <a:gd name="T3" fmla="*/ 89 h 144"/>
              <a:gd name="T4" fmla="*/ 105 w 145"/>
              <a:gd name="T5" fmla="*/ 88 h 144"/>
              <a:gd name="T6" fmla="*/ 114 w 145"/>
              <a:gd name="T7" fmla="*/ 57 h 144"/>
              <a:gd name="T8" fmla="*/ 57 w 145"/>
              <a:gd name="T9" fmla="*/ 0 h 144"/>
              <a:gd name="T10" fmla="*/ 0 w 145"/>
              <a:gd name="T11" fmla="*/ 57 h 144"/>
              <a:gd name="T12" fmla="*/ 57 w 145"/>
              <a:gd name="T13" fmla="*/ 114 h 144"/>
              <a:gd name="T14" fmla="*/ 88 w 145"/>
              <a:gd name="T15" fmla="*/ 105 h 144"/>
              <a:gd name="T16" fmla="*/ 89 w 145"/>
              <a:gd name="T17" fmla="*/ 106 h 144"/>
              <a:gd name="T18" fmla="*/ 124 w 145"/>
              <a:gd name="T19" fmla="*/ 140 h 144"/>
              <a:gd name="T20" fmla="*/ 132 w 145"/>
              <a:gd name="T21" fmla="*/ 144 h 144"/>
              <a:gd name="T22" fmla="*/ 140 w 145"/>
              <a:gd name="T23" fmla="*/ 140 h 144"/>
              <a:gd name="T24" fmla="*/ 140 w 145"/>
              <a:gd name="T25" fmla="*/ 124 h 144"/>
              <a:gd name="T26" fmla="*/ 57 w 145"/>
              <a:gd name="T27" fmla="*/ 96 h 144"/>
              <a:gd name="T28" fmla="*/ 18 w 145"/>
              <a:gd name="T29" fmla="*/ 57 h 144"/>
              <a:gd name="T30" fmla="*/ 57 w 145"/>
              <a:gd name="T31" fmla="*/ 18 h 144"/>
              <a:gd name="T32" fmla="*/ 96 w 145"/>
              <a:gd name="T33" fmla="*/ 57 h 144"/>
              <a:gd name="T34" fmla="*/ 57 w 145"/>
              <a:gd name="T35" fmla="*/ 96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145" h="144">
                <a:moveTo>
                  <a:pt x="140" y="124"/>
                </a:moveTo>
                <a:cubicBezTo>
                  <a:pt x="106" y="89"/>
                  <a:pt x="106" y="89"/>
                  <a:pt x="106" y="89"/>
                </a:cubicBezTo>
                <a:cubicBezTo>
                  <a:pt x="106" y="89"/>
                  <a:pt x="105" y="88"/>
                  <a:pt x="105" y="88"/>
                </a:cubicBezTo>
                <a:cubicBezTo>
                  <a:pt x="111" y="79"/>
                  <a:pt x="114" y="68"/>
                  <a:pt x="114" y="57"/>
                </a:cubicBezTo>
                <a:cubicBezTo>
                  <a:pt x="114" y="26"/>
                  <a:pt x="88" y="0"/>
                  <a:pt x="57" y="0"/>
                </a:cubicBezTo>
                <a:cubicBezTo>
                  <a:pt x="26" y="0"/>
                  <a:pt x="0" y="26"/>
                  <a:pt x="0" y="57"/>
                </a:cubicBezTo>
                <a:cubicBezTo>
                  <a:pt x="0" y="88"/>
                  <a:pt x="26" y="114"/>
                  <a:pt x="57" y="114"/>
                </a:cubicBezTo>
                <a:cubicBezTo>
                  <a:pt x="68" y="114"/>
                  <a:pt x="79" y="111"/>
                  <a:pt x="88" y="105"/>
                </a:cubicBezTo>
                <a:cubicBezTo>
                  <a:pt x="88" y="105"/>
                  <a:pt x="89" y="106"/>
                  <a:pt x="89" y="106"/>
                </a:cubicBezTo>
                <a:cubicBezTo>
                  <a:pt x="124" y="140"/>
                  <a:pt x="124" y="140"/>
                  <a:pt x="124" y="140"/>
                </a:cubicBezTo>
                <a:cubicBezTo>
                  <a:pt x="126" y="143"/>
                  <a:pt x="129" y="144"/>
                  <a:pt x="132" y="144"/>
                </a:cubicBezTo>
                <a:cubicBezTo>
                  <a:pt x="135" y="144"/>
                  <a:pt x="138" y="143"/>
                  <a:pt x="140" y="140"/>
                </a:cubicBezTo>
                <a:cubicBezTo>
                  <a:pt x="145" y="136"/>
                  <a:pt x="145" y="128"/>
                  <a:pt x="140" y="124"/>
                </a:cubicBezTo>
                <a:moveTo>
                  <a:pt x="57" y="96"/>
                </a:moveTo>
                <a:cubicBezTo>
                  <a:pt x="36" y="96"/>
                  <a:pt x="18" y="78"/>
                  <a:pt x="18" y="57"/>
                </a:cubicBezTo>
                <a:cubicBezTo>
                  <a:pt x="18" y="35"/>
                  <a:pt x="36" y="18"/>
                  <a:pt x="57" y="18"/>
                </a:cubicBezTo>
                <a:cubicBezTo>
                  <a:pt x="78" y="18"/>
                  <a:pt x="96" y="35"/>
                  <a:pt x="96" y="57"/>
                </a:cubicBezTo>
                <a:cubicBezTo>
                  <a:pt x="96" y="78"/>
                  <a:pt x="78" y="96"/>
                  <a:pt x="57" y="96"/>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sp>
        <p:nvSpPr>
          <p:cNvPr id="24" name="Freeform 9"/>
          <p:cNvSpPr>
            <a:spLocks noEditPoints="1"/>
          </p:cNvSpPr>
          <p:nvPr/>
        </p:nvSpPr>
        <p:spPr bwMode="auto">
          <a:xfrm>
            <a:off x="6651405" y="4240349"/>
            <a:ext cx="504000" cy="504000"/>
          </a:xfrm>
          <a:custGeom>
            <a:avLst/>
            <a:gdLst>
              <a:gd name="T0" fmla="*/ 132 w 144"/>
              <a:gd name="T1" fmla="*/ 61 h 144"/>
              <a:gd name="T2" fmla="*/ 121 w 144"/>
              <a:gd name="T3" fmla="*/ 46 h 144"/>
              <a:gd name="T4" fmla="*/ 127 w 144"/>
              <a:gd name="T5" fmla="*/ 33 h 144"/>
              <a:gd name="T6" fmla="*/ 119 w 144"/>
              <a:gd name="T7" fmla="*/ 17 h 144"/>
              <a:gd name="T8" fmla="*/ 106 w 144"/>
              <a:gd name="T9" fmla="*/ 22 h 144"/>
              <a:gd name="T10" fmla="*/ 88 w 144"/>
              <a:gd name="T11" fmla="*/ 19 h 144"/>
              <a:gd name="T12" fmla="*/ 83 w 144"/>
              <a:gd name="T13" fmla="*/ 6 h 144"/>
              <a:gd name="T14" fmla="*/ 66 w 144"/>
              <a:gd name="T15" fmla="*/ 0 h 144"/>
              <a:gd name="T16" fmla="*/ 61 w 144"/>
              <a:gd name="T17" fmla="*/ 12 h 144"/>
              <a:gd name="T18" fmla="*/ 46 w 144"/>
              <a:gd name="T19" fmla="*/ 23 h 144"/>
              <a:gd name="T20" fmla="*/ 33 w 144"/>
              <a:gd name="T21" fmla="*/ 17 h 144"/>
              <a:gd name="T22" fmla="*/ 17 w 144"/>
              <a:gd name="T23" fmla="*/ 25 h 144"/>
              <a:gd name="T24" fmla="*/ 22 w 144"/>
              <a:gd name="T25" fmla="*/ 38 h 144"/>
              <a:gd name="T26" fmla="*/ 19 w 144"/>
              <a:gd name="T27" fmla="*/ 56 h 144"/>
              <a:gd name="T28" fmla="*/ 6 w 144"/>
              <a:gd name="T29" fmla="*/ 61 h 144"/>
              <a:gd name="T30" fmla="*/ 0 w 144"/>
              <a:gd name="T31" fmla="*/ 78 h 144"/>
              <a:gd name="T32" fmla="*/ 12 w 144"/>
              <a:gd name="T33" fmla="*/ 83 h 144"/>
              <a:gd name="T34" fmla="*/ 23 w 144"/>
              <a:gd name="T35" fmla="*/ 98 h 144"/>
              <a:gd name="T36" fmla="*/ 17 w 144"/>
              <a:gd name="T37" fmla="*/ 111 h 144"/>
              <a:gd name="T38" fmla="*/ 25 w 144"/>
              <a:gd name="T39" fmla="*/ 127 h 144"/>
              <a:gd name="T40" fmla="*/ 38 w 144"/>
              <a:gd name="T41" fmla="*/ 122 h 144"/>
              <a:gd name="T42" fmla="*/ 56 w 144"/>
              <a:gd name="T43" fmla="*/ 125 h 144"/>
              <a:gd name="T44" fmla="*/ 61 w 144"/>
              <a:gd name="T45" fmla="*/ 138 h 144"/>
              <a:gd name="T46" fmla="*/ 78 w 144"/>
              <a:gd name="T47" fmla="*/ 144 h 144"/>
              <a:gd name="T48" fmla="*/ 83 w 144"/>
              <a:gd name="T49" fmla="*/ 132 h 144"/>
              <a:gd name="T50" fmla="*/ 98 w 144"/>
              <a:gd name="T51" fmla="*/ 121 h 144"/>
              <a:gd name="T52" fmla="*/ 111 w 144"/>
              <a:gd name="T53" fmla="*/ 127 h 144"/>
              <a:gd name="T54" fmla="*/ 127 w 144"/>
              <a:gd name="T55" fmla="*/ 119 h 144"/>
              <a:gd name="T56" fmla="*/ 122 w 144"/>
              <a:gd name="T57" fmla="*/ 106 h 144"/>
              <a:gd name="T58" fmla="*/ 125 w 144"/>
              <a:gd name="T59" fmla="*/ 88 h 144"/>
              <a:gd name="T60" fmla="*/ 138 w 144"/>
              <a:gd name="T61" fmla="*/ 83 h 144"/>
              <a:gd name="T62" fmla="*/ 144 w 144"/>
              <a:gd name="T63" fmla="*/ 66 h 144"/>
              <a:gd name="T64" fmla="*/ 100 w 144"/>
              <a:gd name="T65" fmla="*/ 72 h 144"/>
              <a:gd name="T66" fmla="*/ 44 w 144"/>
              <a:gd name="T67" fmla="*/ 72 h 144"/>
              <a:gd name="T68" fmla="*/ 100 w 144"/>
              <a:gd name="T69" fmla="*/ 72 h 144"/>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Lst>
            <a:rect l="0" t="0" r="r" b="b"/>
            <a:pathLst>
              <a:path w="144" h="144">
                <a:moveTo>
                  <a:pt x="138" y="61"/>
                </a:moveTo>
                <a:cubicBezTo>
                  <a:pt x="132" y="61"/>
                  <a:pt x="132" y="61"/>
                  <a:pt x="132" y="61"/>
                </a:cubicBezTo>
                <a:cubicBezTo>
                  <a:pt x="129" y="61"/>
                  <a:pt x="126" y="59"/>
                  <a:pt x="125" y="56"/>
                </a:cubicBezTo>
                <a:cubicBezTo>
                  <a:pt x="121" y="46"/>
                  <a:pt x="121" y="46"/>
                  <a:pt x="121" y="46"/>
                </a:cubicBezTo>
                <a:cubicBezTo>
                  <a:pt x="119" y="44"/>
                  <a:pt x="120" y="40"/>
                  <a:pt x="122" y="38"/>
                </a:cubicBezTo>
                <a:cubicBezTo>
                  <a:pt x="127" y="33"/>
                  <a:pt x="127" y="33"/>
                  <a:pt x="127" y="33"/>
                </a:cubicBezTo>
                <a:cubicBezTo>
                  <a:pt x="129" y="31"/>
                  <a:pt x="129" y="27"/>
                  <a:pt x="127" y="25"/>
                </a:cubicBezTo>
                <a:cubicBezTo>
                  <a:pt x="119" y="17"/>
                  <a:pt x="119" y="17"/>
                  <a:pt x="119" y="17"/>
                </a:cubicBezTo>
                <a:cubicBezTo>
                  <a:pt x="117" y="15"/>
                  <a:pt x="113" y="15"/>
                  <a:pt x="111" y="17"/>
                </a:cubicBezTo>
                <a:cubicBezTo>
                  <a:pt x="106" y="22"/>
                  <a:pt x="106" y="22"/>
                  <a:pt x="106" y="22"/>
                </a:cubicBezTo>
                <a:cubicBezTo>
                  <a:pt x="104" y="24"/>
                  <a:pt x="100" y="25"/>
                  <a:pt x="98" y="23"/>
                </a:cubicBezTo>
                <a:cubicBezTo>
                  <a:pt x="88" y="19"/>
                  <a:pt x="88" y="19"/>
                  <a:pt x="88" y="19"/>
                </a:cubicBezTo>
                <a:cubicBezTo>
                  <a:pt x="85" y="18"/>
                  <a:pt x="83" y="15"/>
                  <a:pt x="83" y="12"/>
                </a:cubicBezTo>
                <a:cubicBezTo>
                  <a:pt x="83" y="6"/>
                  <a:pt x="83" y="6"/>
                  <a:pt x="83" y="6"/>
                </a:cubicBezTo>
                <a:cubicBezTo>
                  <a:pt x="83" y="2"/>
                  <a:pt x="81" y="0"/>
                  <a:pt x="78" y="0"/>
                </a:cubicBezTo>
                <a:cubicBezTo>
                  <a:pt x="66" y="0"/>
                  <a:pt x="66" y="0"/>
                  <a:pt x="66" y="0"/>
                </a:cubicBezTo>
                <a:cubicBezTo>
                  <a:pt x="63" y="0"/>
                  <a:pt x="61" y="2"/>
                  <a:pt x="61" y="6"/>
                </a:cubicBezTo>
                <a:cubicBezTo>
                  <a:pt x="61" y="12"/>
                  <a:pt x="61" y="12"/>
                  <a:pt x="61" y="12"/>
                </a:cubicBezTo>
                <a:cubicBezTo>
                  <a:pt x="61" y="15"/>
                  <a:pt x="59" y="18"/>
                  <a:pt x="56" y="19"/>
                </a:cubicBezTo>
                <a:cubicBezTo>
                  <a:pt x="46" y="23"/>
                  <a:pt x="46" y="23"/>
                  <a:pt x="46" y="23"/>
                </a:cubicBezTo>
                <a:cubicBezTo>
                  <a:pt x="44" y="25"/>
                  <a:pt x="40" y="24"/>
                  <a:pt x="38" y="22"/>
                </a:cubicBezTo>
                <a:cubicBezTo>
                  <a:pt x="33" y="17"/>
                  <a:pt x="33" y="17"/>
                  <a:pt x="33" y="17"/>
                </a:cubicBezTo>
                <a:cubicBezTo>
                  <a:pt x="31" y="15"/>
                  <a:pt x="27" y="15"/>
                  <a:pt x="25" y="17"/>
                </a:cubicBezTo>
                <a:cubicBezTo>
                  <a:pt x="17" y="25"/>
                  <a:pt x="17" y="25"/>
                  <a:pt x="17" y="25"/>
                </a:cubicBezTo>
                <a:cubicBezTo>
                  <a:pt x="15" y="27"/>
                  <a:pt x="15" y="31"/>
                  <a:pt x="17" y="33"/>
                </a:cubicBezTo>
                <a:cubicBezTo>
                  <a:pt x="22" y="38"/>
                  <a:pt x="22" y="38"/>
                  <a:pt x="22" y="38"/>
                </a:cubicBezTo>
                <a:cubicBezTo>
                  <a:pt x="24" y="40"/>
                  <a:pt x="25" y="44"/>
                  <a:pt x="23" y="46"/>
                </a:cubicBezTo>
                <a:cubicBezTo>
                  <a:pt x="19" y="56"/>
                  <a:pt x="19" y="56"/>
                  <a:pt x="19" y="56"/>
                </a:cubicBezTo>
                <a:cubicBezTo>
                  <a:pt x="18" y="59"/>
                  <a:pt x="15" y="61"/>
                  <a:pt x="12" y="61"/>
                </a:cubicBezTo>
                <a:cubicBezTo>
                  <a:pt x="6" y="61"/>
                  <a:pt x="6" y="61"/>
                  <a:pt x="6" y="61"/>
                </a:cubicBezTo>
                <a:cubicBezTo>
                  <a:pt x="2" y="61"/>
                  <a:pt x="0" y="63"/>
                  <a:pt x="0" y="66"/>
                </a:cubicBezTo>
                <a:cubicBezTo>
                  <a:pt x="0" y="78"/>
                  <a:pt x="0" y="78"/>
                  <a:pt x="0" y="78"/>
                </a:cubicBezTo>
                <a:cubicBezTo>
                  <a:pt x="0" y="81"/>
                  <a:pt x="2" y="83"/>
                  <a:pt x="6" y="83"/>
                </a:cubicBezTo>
                <a:cubicBezTo>
                  <a:pt x="12" y="83"/>
                  <a:pt x="12" y="83"/>
                  <a:pt x="12" y="83"/>
                </a:cubicBezTo>
                <a:cubicBezTo>
                  <a:pt x="15" y="83"/>
                  <a:pt x="18" y="85"/>
                  <a:pt x="19" y="88"/>
                </a:cubicBezTo>
                <a:cubicBezTo>
                  <a:pt x="23" y="98"/>
                  <a:pt x="23" y="98"/>
                  <a:pt x="23" y="98"/>
                </a:cubicBezTo>
                <a:cubicBezTo>
                  <a:pt x="25" y="100"/>
                  <a:pt x="24" y="104"/>
                  <a:pt x="22" y="106"/>
                </a:cubicBezTo>
                <a:cubicBezTo>
                  <a:pt x="17" y="111"/>
                  <a:pt x="17" y="111"/>
                  <a:pt x="17" y="111"/>
                </a:cubicBezTo>
                <a:cubicBezTo>
                  <a:pt x="15" y="113"/>
                  <a:pt x="15" y="117"/>
                  <a:pt x="17" y="119"/>
                </a:cubicBezTo>
                <a:cubicBezTo>
                  <a:pt x="25" y="127"/>
                  <a:pt x="25" y="127"/>
                  <a:pt x="25" y="127"/>
                </a:cubicBezTo>
                <a:cubicBezTo>
                  <a:pt x="27" y="129"/>
                  <a:pt x="31" y="129"/>
                  <a:pt x="33" y="127"/>
                </a:cubicBezTo>
                <a:cubicBezTo>
                  <a:pt x="38" y="122"/>
                  <a:pt x="38" y="122"/>
                  <a:pt x="38" y="122"/>
                </a:cubicBezTo>
                <a:cubicBezTo>
                  <a:pt x="40" y="120"/>
                  <a:pt x="44" y="119"/>
                  <a:pt x="46" y="121"/>
                </a:cubicBezTo>
                <a:cubicBezTo>
                  <a:pt x="56" y="125"/>
                  <a:pt x="56" y="125"/>
                  <a:pt x="56" y="125"/>
                </a:cubicBezTo>
                <a:cubicBezTo>
                  <a:pt x="59" y="126"/>
                  <a:pt x="61" y="129"/>
                  <a:pt x="61" y="132"/>
                </a:cubicBezTo>
                <a:cubicBezTo>
                  <a:pt x="61" y="138"/>
                  <a:pt x="61" y="138"/>
                  <a:pt x="61" y="138"/>
                </a:cubicBezTo>
                <a:cubicBezTo>
                  <a:pt x="61" y="142"/>
                  <a:pt x="63" y="144"/>
                  <a:pt x="66" y="144"/>
                </a:cubicBezTo>
                <a:cubicBezTo>
                  <a:pt x="78" y="144"/>
                  <a:pt x="78" y="144"/>
                  <a:pt x="78" y="144"/>
                </a:cubicBezTo>
                <a:cubicBezTo>
                  <a:pt x="81" y="144"/>
                  <a:pt x="83" y="142"/>
                  <a:pt x="83" y="138"/>
                </a:cubicBezTo>
                <a:cubicBezTo>
                  <a:pt x="83" y="132"/>
                  <a:pt x="83" y="132"/>
                  <a:pt x="83" y="132"/>
                </a:cubicBezTo>
                <a:cubicBezTo>
                  <a:pt x="83" y="129"/>
                  <a:pt x="85" y="126"/>
                  <a:pt x="88" y="125"/>
                </a:cubicBezTo>
                <a:cubicBezTo>
                  <a:pt x="98" y="121"/>
                  <a:pt x="98" y="121"/>
                  <a:pt x="98" y="121"/>
                </a:cubicBezTo>
                <a:cubicBezTo>
                  <a:pt x="100" y="119"/>
                  <a:pt x="104" y="120"/>
                  <a:pt x="106" y="122"/>
                </a:cubicBezTo>
                <a:cubicBezTo>
                  <a:pt x="111" y="127"/>
                  <a:pt x="111" y="127"/>
                  <a:pt x="111" y="127"/>
                </a:cubicBezTo>
                <a:cubicBezTo>
                  <a:pt x="113" y="129"/>
                  <a:pt x="117" y="129"/>
                  <a:pt x="119" y="127"/>
                </a:cubicBezTo>
                <a:cubicBezTo>
                  <a:pt x="127" y="119"/>
                  <a:pt x="127" y="119"/>
                  <a:pt x="127" y="119"/>
                </a:cubicBezTo>
                <a:cubicBezTo>
                  <a:pt x="129" y="117"/>
                  <a:pt x="129" y="113"/>
                  <a:pt x="127" y="111"/>
                </a:cubicBezTo>
                <a:cubicBezTo>
                  <a:pt x="122" y="106"/>
                  <a:pt x="122" y="106"/>
                  <a:pt x="122" y="106"/>
                </a:cubicBezTo>
                <a:cubicBezTo>
                  <a:pt x="120" y="104"/>
                  <a:pt x="119" y="100"/>
                  <a:pt x="121" y="98"/>
                </a:cubicBezTo>
                <a:cubicBezTo>
                  <a:pt x="125" y="88"/>
                  <a:pt x="125" y="88"/>
                  <a:pt x="125" y="88"/>
                </a:cubicBezTo>
                <a:cubicBezTo>
                  <a:pt x="126" y="85"/>
                  <a:pt x="129" y="83"/>
                  <a:pt x="132" y="83"/>
                </a:cubicBezTo>
                <a:cubicBezTo>
                  <a:pt x="138" y="83"/>
                  <a:pt x="138" y="83"/>
                  <a:pt x="138" y="83"/>
                </a:cubicBezTo>
                <a:cubicBezTo>
                  <a:pt x="142" y="83"/>
                  <a:pt x="144" y="81"/>
                  <a:pt x="144" y="78"/>
                </a:cubicBezTo>
                <a:cubicBezTo>
                  <a:pt x="144" y="66"/>
                  <a:pt x="144" y="66"/>
                  <a:pt x="144" y="66"/>
                </a:cubicBezTo>
                <a:cubicBezTo>
                  <a:pt x="144" y="63"/>
                  <a:pt x="142" y="61"/>
                  <a:pt x="138" y="61"/>
                </a:cubicBezTo>
                <a:moveTo>
                  <a:pt x="100" y="72"/>
                </a:moveTo>
                <a:cubicBezTo>
                  <a:pt x="100" y="87"/>
                  <a:pt x="87" y="100"/>
                  <a:pt x="72" y="100"/>
                </a:cubicBezTo>
                <a:cubicBezTo>
                  <a:pt x="57" y="100"/>
                  <a:pt x="44" y="87"/>
                  <a:pt x="44" y="72"/>
                </a:cubicBezTo>
                <a:cubicBezTo>
                  <a:pt x="44" y="57"/>
                  <a:pt x="57" y="44"/>
                  <a:pt x="72" y="44"/>
                </a:cubicBezTo>
                <a:cubicBezTo>
                  <a:pt x="87" y="44"/>
                  <a:pt x="100" y="57"/>
                  <a:pt x="100" y="72"/>
                </a:cubicBezTo>
              </a:path>
            </a:pathLst>
          </a:custGeom>
          <a:solidFill>
            <a:schemeClr val="bg1"/>
          </a:solidFill>
          <a:ln>
            <a:noFill/>
          </a:ln>
        </p:spPr>
        <p:txBody>
          <a:bodyPr vert="horz" wrap="square" lIns="91440" tIns="45720" rIns="91440" bIns="45720" numCol="1" anchor="t" anchorCtr="0" compatLnSpc="1">
            <a:prstTxWarp prst="textNoShape">
              <a:avLst/>
            </a:prstTxWarp>
          </a:bodyPr>
          <a:lstStyle/>
          <a:p>
            <a:endParaRPr lang="zh-CN" altLang="en-US"/>
          </a:p>
        </p:txBody>
      </p:sp>
      <p:grpSp>
        <p:nvGrpSpPr>
          <p:cNvPr id="25" name="Group 12"/>
          <p:cNvGrpSpPr>
            <a:grpSpLocks/>
          </p:cNvGrpSpPr>
          <p:nvPr/>
        </p:nvGrpSpPr>
        <p:grpSpPr bwMode="auto">
          <a:xfrm>
            <a:off x="10613706" y="3157129"/>
            <a:ext cx="522500" cy="468000"/>
            <a:chOff x="4638" y="1688"/>
            <a:chExt cx="418" cy="361"/>
          </a:xfrm>
          <a:solidFill>
            <a:schemeClr val="bg1"/>
          </a:solidFill>
        </p:grpSpPr>
        <p:sp>
          <p:nvSpPr>
            <p:cNvPr id="26" name="Freeform 13"/>
            <p:cNvSpPr>
              <a:spLocks/>
            </p:cNvSpPr>
            <p:nvPr/>
          </p:nvSpPr>
          <p:spPr bwMode="auto">
            <a:xfrm>
              <a:off x="4638" y="1782"/>
              <a:ext cx="331" cy="267"/>
            </a:xfrm>
            <a:custGeom>
              <a:avLst/>
              <a:gdLst>
                <a:gd name="T0" fmla="*/ 123 w 138"/>
                <a:gd name="T1" fmla="*/ 83 h 111"/>
                <a:gd name="T2" fmla="*/ 89 w 138"/>
                <a:gd name="T3" fmla="*/ 93 h 111"/>
                <a:gd name="T4" fmla="*/ 85 w 138"/>
                <a:gd name="T5" fmla="*/ 93 h 111"/>
                <a:gd name="T6" fmla="*/ 83 w 138"/>
                <a:gd name="T7" fmla="*/ 92 h 111"/>
                <a:gd name="T8" fmla="*/ 79 w 138"/>
                <a:gd name="T9" fmla="*/ 92 h 111"/>
                <a:gd name="T10" fmla="*/ 77 w 138"/>
                <a:gd name="T11" fmla="*/ 91 h 111"/>
                <a:gd name="T12" fmla="*/ 74 w 138"/>
                <a:gd name="T13" fmla="*/ 91 h 111"/>
                <a:gd name="T14" fmla="*/ 72 w 138"/>
                <a:gd name="T15" fmla="*/ 90 h 111"/>
                <a:gd name="T16" fmla="*/ 68 w 138"/>
                <a:gd name="T17" fmla="*/ 89 h 111"/>
                <a:gd name="T18" fmla="*/ 67 w 138"/>
                <a:gd name="T19" fmla="*/ 88 h 111"/>
                <a:gd name="T20" fmla="*/ 63 w 138"/>
                <a:gd name="T21" fmla="*/ 86 h 111"/>
                <a:gd name="T22" fmla="*/ 63 w 138"/>
                <a:gd name="T23" fmla="*/ 86 h 111"/>
                <a:gd name="T24" fmla="*/ 50 w 138"/>
                <a:gd name="T25" fmla="*/ 76 h 111"/>
                <a:gd name="T26" fmla="*/ 50 w 138"/>
                <a:gd name="T27" fmla="*/ 76 h 111"/>
                <a:gd name="T28" fmla="*/ 46 w 138"/>
                <a:gd name="T29" fmla="*/ 72 h 111"/>
                <a:gd name="T30" fmla="*/ 45 w 138"/>
                <a:gd name="T31" fmla="*/ 71 h 111"/>
                <a:gd name="T32" fmla="*/ 33 w 138"/>
                <a:gd name="T33" fmla="*/ 36 h 111"/>
                <a:gd name="T34" fmla="*/ 48 w 138"/>
                <a:gd name="T35" fmla="*/ 36 h 111"/>
                <a:gd name="T36" fmla="*/ 24 w 138"/>
                <a:gd name="T37" fmla="*/ 0 h 111"/>
                <a:gd name="T38" fmla="*/ 0 w 138"/>
                <a:gd name="T39" fmla="*/ 36 h 111"/>
                <a:gd name="T40" fmla="*/ 15 w 138"/>
                <a:gd name="T41" fmla="*/ 36 h 111"/>
                <a:gd name="T42" fmla="*/ 28 w 138"/>
                <a:gd name="T43" fmla="*/ 78 h 111"/>
                <a:gd name="T44" fmla="*/ 29 w 138"/>
                <a:gd name="T45" fmla="*/ 79 h 111"/>
                <a:gd name="T46" fmla="*/ 31 w 138"/>
                <a:gd name="T47" fmla="*/ 83 h 111"/>
                <a:gd name="T48" fmla="*/ 32 w 138"/>
                <a:gd name="T49" fmla="*/ 84 h 111"/>
                <a:gd name="T50" fmla="*/ 37 w 138"/>
                <a:gd name="T51" fmla="*/ 89 h 111"/>
                <a:gd name="T52" fmla="*/ 37 w 138"/>
                <a:gd name="T53" fmla="*/ 89 h 111"/>
                <a:gd name="T54" fmla="*/ 54 w 138"/>
                <a:gd name="T55" fmla="*/ 102 h 111"/>
                <a:gd name="T56" fmla="*/ 54 w 138"/>
                <a:gd name="T57" fmla="*/ 102 h 111"/>
                <a:gd name="T58" fmla="*/ 60 w 138"/>
                <a:gd name="T59" fmla="*/ 105 h 111"/>
                <a:gd name="T60" fmla="*/ 61 w 138"/>
                <a:gd name="T61" fmla="*/ 105 h 111"/>
                <a:gd name="T62" fmla="*/ 66 w 138"/>
                <a:gd name="T63" fmla="*/ 107 h 111"/>
                <a:gd name="T64" fmla="*/ 68 w 138"/>
                <a:gd name="T65" fmla="*/ 108 h 111"/>
                <a:gd name="T66" fmla="*/ 73 w 138"/>
                <a:gd name="T67" fmla="*/ 109 h 111"/>
                <a:gd name="T68" fmla="*/ 76 w 138"/>
                <a:gd name="T69" fmla="*/ 110 h 111"/>
                <a:gd name="T70" fmla="*/ 77 w 138"/>
                <a:gd name="T71" fmla="*/ 110 h 111"/>
                <a:gd name="T72" fmla="*/ 81 w 138"/>
                <a:gd name="T73" fmla="*/ 110 h 111"/>
                <a:gd name="T74" fmla="*/ 83 w 138"/>
                <a:gd name="T75" fmla="*/ 111 h 111"/>
                <a:gd name="T76" fmla="*/ 90 w 138"/>
                <a:gd name="T77" fmla="*/ 111 h 111"/>
                <a:gd name="T78" fmla="*/ 133 w 138"/>
                <a:gd name="T79" fmla="*/ 97 h 111"/>
                <a:gd name="T80" fmla="*/ 135 w 138"/>
                <a:gd name="T81" fmla="*/ 85 h 111"/>
                <a:gd name="T82" fmla="*/ 123 w 138"/>
                <a:gd name="T83" fmla="*/ 83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 ang="0">
                  <a:pos x="T72" y="T73"/>
                </a:cxn>
                <a:cxn ang="0">
                  <a:pos x="T74" y="T75"/>
                </a:cxn>
                <a:cxn ang="0">
                  <a:pos x="T76" y="T77"/>
                </a:cxn>
                <a:cxn ang="0">
                  <a:pos x="T78" y="T79"/>
                </a:cxn>
                <a:cxn ang="0">
                  <a:pos x="T80" y="T81"/>
                </a:cxn>
                <a:cxn ang="0">
                  <a:pos x="T82" y="T83"/>
                </a:cxn>
              </a:cxnLst>
              <a:rect l="0" t="0" r="r" b="b"/>
              <a:pathLst>
                <a:path w="138" h="111">
                  <a:moveTo>
                    <a:pt x="123" y="83"/>
                  </a:moveTo>
                  <a:cubicBezTo>
                    <a:pt x="113" y="90"/>
                    <a:pt x="101" y="93"/>
                    <a:pt x="89" y="93"/>
                  </a:cubicBezTo>
                  <a:cubicBezTo>
                    <a:pt x="88" y="93"/>
                    <a:pt x="86" y="93"/>
                    <a:pt x="85" y="93"/>
                  </a:cubicBezTo>
                  <a:cubicBezTo>
                    <a:pt x="84" y="93"/>
                    <a:pt x="83" y="93"/>
                    <a:pt x="83" y="92"/>
                  </a:cubicBezTo>
                  <a:cubicBezTo>
                    <a:pt x="82" y="92"/>
                    <a:pt x="80" y="92"/>
                    <a:pt x="79" y="92"/>
                  </a:cubicBezTo>
                  <a:cubicBezTo>
                    <a:pt x="78" y="92"/>
                    <a:pt x="78" y="92"/>
                    <a:pt x="77" y="91"/>
                  </a:cubicBezTo>
                  <a:cubicBezTo>
                    <a:pt x="76" y="91"/>
                    <a:pt x="75" y="91"/>
                    <a:pt x="74" y="91"/>
                  </a:cubicBezTo>
                  <a:cubicBezTo>
                    <a:pt x="73" y="90"/>
                    <a:pt x="72" y="90"/>
                    <a:pt x="72" y="90"/>
                  </a:cubicBezTo>
                  <a:cubicBezTo>
                    <a:pt x="71" y="90"/>
                    <a:pt x="69" y="89"/>
                    <a:pt x="68" y="89"/>
                  </a:cubicBezTo>
                  <a:cubicBezTo>
                    <a:pt x="68" y="88"/>
                    <a:pt x="68" y="88"/>
                    <a:pt x="67" y="88"/>
                  </a:cubicBezTo>
                  <a:cubicBezTo>
                    <a:pt x="66" y="88"/>
                    <a:pt x="64" y="87"/>
                    <a:pt x="63" y="86"/>
                  </a:cubicBezTo>
                  <a:cubicBezTo>
                    <a:pt x="63" y="86"/>
                    <a:pt x="63" y="86"/>
                    <a:pt x="63" y="86"/>
                  </a:cubicBezTo>
                  <a:cubicBezTo>
                    <a:pt x="58" y="83"/>
                    <a:pt x="54" y="80"/>
                    <a:pt x="50" y="76"/>
                  </a:cubicBezTo>
                  <a:cubicBezTo>
                    <a:pt x="50" y="76"/>
                    <a:pt x="50" y="76"/>
                    <a:pt x="50" y="76"/>
                  </a:cubicBezTo>
                  <a:cubicBezTo>
                    <a:pt x="48" y="75"/>
                    <a:pt x="47" y="74"/>
                    <a:pt x="46" y="72"/>
                  </a:cubicBezTo>
                  <a:cubicBezTo>
                    <a:pt x="46" y="72"/>
                    <a:pt x="46" y="72"/>
                    <a:pt x="45" y="71"/>
                  </a:cubicBezTo>
                  <a:cubicBezTo>
                    <a:pt x="38" y="62"/>
                    <a:pt x="33" y="49"/>
                    <a:pt x="33" y="36"/>
                  </a:cubicBezTo>
                  <a:cubicBezTo>
                    <a:pt x="48" y="36"/>
                    <a:pt x="48" y="36"/>
                    <a:pt x="48" y="36"/>
                  </a:cubicBezTo>
                  <a:cubicBezTo>
                    <a:pt x="24" y="0"/>
                    <a:pt x="24" y="0"/>
                    <a:pt x="24" y="0"/>
                  </a:cubicBezTo>
                  <a:cubicBezTo>
                    <a:pt x="0" y="36"/>
                    <a:pt x="0" y="36"/>
                    <a:pt x="0" y="36"/>
                  </a:cubicBezTo>
                  <a:cubicBezTo>
                    <a:pt x="15" y="36"/>
                    <a:pt x="15" y="36"/>
                    <a:pt x="15" y="36"/>
                  </a:cubicBezTo>
                  <a:cubicBezTo>
                    <a:pt x="15" y="52"/>
                    <a:pt x="20" y="66"/>
                    <a:pt x="28" y="78"/>
                  </a:cubicBezTo>
                  <a:cubicBezTo>
                    <a:pt x="28" y="79"/>
                    <a:pt x="28" y="79"/>
                    <a:pt x="29" y="79"/>
                  </a:cubicBezTo>
                  <a:cubicBezTo>
                    <a:pt x="29" y="80"/>
                    <a:pt x="30" y="81"/>
                    <a:pt x="31" y="83"/>
                  </a:cubicBezTo>
                  <a:cubicBezTo>
                    <a:pt x="32" y="83"/>
                    <a:pt x="32" y="83"/>
                    <a:pt x="32" y="84"/>
                  </a:cubicBezTo>
                  <a:cubicBezTo>
                    <a:pt x="34" y="86"/>
                    <a:pt x="35" y="87"/>
                    <a:pt x="37" y="89"/>
                  </a:cubicBezTo>
                  <a:cubicBezTo>
                    <a:pt x="37" y="89"/>
                    <a:pt x="37" y="89"/>
                    <a:pt x="37" y="89"/>
                  </a:cubicBezTo>
                  <a:cubicBezTo>
                    <a:pt x="42" y="94"/>
                    <a:pt x="48" y="98"/>
                    <a:pt x="54" y="102"/>
                  </a:cubicBezTo>
                  <a:cubicBezTo>
                    <a:pt x="54" y="102"/>
                    <a:pt x="54" y="102"/>
                    <a:pt x="54" y="102"/>
                  </a:cubicBezTo>
                  <a:cubicBezTo>
                    <a:pt x="56" y="103"/>
                    <a:pt x="58" y="104"/>
                    <a:pt x="60" y="105"/>
                  </a:cubicBezTo>
                  <a:cubicBezTo>
                    <a:pt x="60" y="105"/>
                    <a:pt x="61" y="105"/>
                    <a:pt x="61" y="105"/>
                  </a:cubicBezTo>
                  <a:cubicBezTo>
                    <a:pt x="63" y="106"/>
                    <a:pt x="64" y="106"/>
                    <a:pt x="66" y="107"/>
                  </a:cubicBezTo>
                  <a:cubicBezTo>
                    <a:pt x="67" y="107"/>
                    <a:pt x="68" y="108"/>
                    <a:pt x="68" y="108"/>
                  </a:cubicBezTo>
                  <a:cubicBezTo>
                    <a:pt x="70" y="108"/>
                    <a:pt x="71" y="109"/>
                    <a:pt x="73" y="109"/>
                  </a:cubicBezTo>
                  <a:cubicBezTo>
                    <a:pt x="74" y="109"/>
                    <a:pt x="75" y="109"/>
                    <a:pt x="76" y="110"/>
                  </a:cubicBezTo>
                  <a:cubicBezTo>
                    <a:pt x="76" y="110"/>
                    <a:pt x="77" y="110"/>
                    <a:pt x="77" y="110"/>
                  </a:cubicBezTo>
                  <a:cubicBezTo>
                    <a:pt x="78" y="110"/>
                    <a:pt x="80" y="110"/>
                    <a:pt x="81" y="110"/>
                  </a:cubicBezTo>
                  <a:cubicBezTo>
                    <a:pt x="82" y="110"/>
                    <a:pt x="82" y="111"/>
                    <a:pt x="83" y="111"/>
                  </a:cubicBezTo>
                  <a:cubicBezTo>
                    <a:pt x="85" y="111"/>
                    <a:pt x="88" y="111"/>
                    <a:pt x="90" y="111"/>
                  </a:cubicBezTo>
                  <a:cubicBezTo>
                    <a:pt x="105" y="111"/>
                    <a:pt x="120" y="106"/>
                    <a:pt x="133" y="97"/>
                  </a:cubicBezTo>
                  <a:cubicBezTo>
                    <a:pt x="137" y="95"/>
                    <a:pt x="138" y="89"/>
                    <a:pt x="135" y="85"/>
                  </a:cubicBezTo>
                  <a:cubicBezTo>
                    <a:pt x="132" y="81"/>
                    <a:pt x="127" y="80"/>
                    <a:pt x="123" y="83"/>
                  </a:cubicBezTo>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sp>
          <p:nvSpPr>
            <p:cNvPr id="27" name="Freeform 14"/>
            <p:cNvSpPr>
              <a:spLocks/>
            </p:cNvSpPr>
            <p:nvPr/>
          </p:nvSpPr>
          <p:spPr bwMode="auto">
            <a:xfrm>
              <a:off x="4739" y="1688"/>
              <a:ext cx="317" cy="267"/>
            </a:xfrm>
            <a:custGeom>
              <a:avLst/>
              <a:gdLst>
                <a:gd name="T0" fmla="*/ 123 w 138"/>
                <a:gd name="T1" fmla="*/ 75 h 111"/>
                <a:gd name="T2" fmla="*/ 110 w 138"/>
                <a:gd name="T3" fmla="*/ 33 h 111"/>
                <a:gd name="T4" fmla="*/ 109 w 138"/>
                <a:gd name="T5" fmla="*/ 32 h 111"/>
                <a:gd name="T6" fmla="*/ 106 w 138"/>
                <a:gd name="T7" fmla="*/ 28 h 111"/>
                <a:gd name="T8" fmla="*/ 106 w 138"/>
                <a:gd name="T9" fmla="*/ 27 h 111"/>
                <a:gd name="T10" fmla="*/ 78 w 138"/>
                <a:gd name="T11" fmla="*/ 6 h 111"/>
                <a:gd name="T12" fmla="*/ 77 w 138"/>
                <a:gd name="T13" fmla="*/ 6 h 111"/>
                <a:gd name="T14" fmla="*/ 72 w 138"/>
                <a:gd name="T15" fmla="*/ 4 h 111"/>
                <a:gd name="T16" fmla="*/ 70 w 138"/>
                <a:gd name="T17" fmla="*/ 3 h 111"/>
                <a:gd name="T18" fmla="*/ 65 w 138"/>
                <a:gd name="T19" fmla="*/ 2 h 111"/>
                <a:gd name="T20" fmla="*/ 62 w 138"/>
                <a:gd name="T21" fmla="*/ 1 h 111"/>
                <a:gd name="T22" fmla="*/ 61 w 138"/>
                <a:gd name="T23" fmla="*/ 1 h 111"/>
                <a:gd name="T24" fmla="*/ 57 w 138"/>
                <a:gd name="T25" fmla="*/ 1 h 111"/>
                <a:gd name="T26" fmla="*/ 55 w 138"/>
                <a:gd name="T27" fmla="*/ 0 h 111"/>
                <a:gd name="T28" fmla="*/ 49 w 138"/>
                <a:gd name="T29" fmla="*/ 0 h 111"/>
                <a:gd name="T30" fmla="*/ 48 w 138"/>
                <a:gd name="T31" fmla="*/ 0 h 111"/>
                <a:gd name="T32" fmla="*/ 48 w 138"/>
                <a:gd name="T33" fmla="*/ 0 h 111"/>
                <a:gd name="T34" fmla="*/ 5 w 138"/>
                <a:gd name="T35" fmla="*/ 14 h 111"/>
                <a:gd name="T36" fmla="*/ 3 w 138"/>
                <a:gd name="T37" fmla="*/ 26 h 111"/>
                <a:gd name="T38" fmla="*/ 15 w 138"/>
                <a:gd name="T39" fmla="*/ 28 h 111"/>
                <a:gd name="T40" fmla="*/ 48 w 138"/>
                <a:gd name="T41" fmla="*/ 18 h 111"/>
                <a:gd name="T42" fmla="*/ 53 w 138"/>
                <a:gd name="T43" fmla="*/ 18 h 111"/>
                <a:gd name="T44" fmla="*/ 55 w 138"/>
                <a:gd name="T45" fmla="*/ 18 h 111"/>
                <a:gd name="T46" fmla="*/ 59 w 138"/>
                <a:gd name="T47" fmla="*/ 19 h 111"/>
                <a:gd name="T48" fmla="*/ 61 w 138"/>
                <a:gd name="T49" fmla="*/ 19 h 111"/>
                <a:gd name="T50" fmla="*/ 65 w 138"/>
                <a:gd name="T51" fmla="*/ 20 h 111"/>
                <a:gd name="T52" fmla="*/ 66 w 138"/>
                <a:gd name="T53" fmla="*/ 21 h 111"/>
                <a:gd name="T54" fmla="*/ 70 w 138"/>
                <a:gd name="T55" fmla="*/ 22 h 111"/>
                <a:gd name="T56" fmla="*/ 70 w 138"/>
                <a:gd name="T57" fmla="*/ 23 h 111"/>
                <a:gd name="T58" fmla="*/ 92 w 138"/>
                <a:gd name="T59" fmla="*/ 39 h 111"/>
                <a:gd name="T60" fmla="*/ 92 w 138"/>
                <a:gd name="T61" fmla="*/ 39 h 111"/>
                <a:gd name="T62" fmla="*/ 105 w 138"/>
                <a:gd name="T63" fmla="*/ 75 h 111"/>
                <a:gd name="T64" fmla="*/ 90 w 138"/>
                <a:gd name="T65" fmla="*/ 75 h 111"/>
                <a:gd name="T66" fmla="*/ 114 w 138"/>
                <a:gd name="T67" fmla="*/ 111 h 111"/>
                <a:gd name="T68" fmla="*/ 138 w 138"/>
                <a:gd name="T69" fmla="*/ 75 h 111"/>
                <a:gd name="T70" fmla="*/ 123 w 138"/>
                <a:gd name="T71" fmla="*/ 75 h 111"/>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 ang="0">
                  <a:pos x="T36" y="T37"/>
                </a:cxn>
                <a:cxn ang="0">
                  <a:pos x="T38" y="T39"/>
                </a:cxn>
                <a:cxn ang="0">
                  <a:pos x="T40" y="T41"/>
                </a:cxn>
                <a:cxn ang="0">
                  <a:pos x="T42" y="T43"/>
                </a:cxn>
                <a:cxn ang="0">
                  <a:pos x="T44" y="T45"/>
                </a:cxn>
                <a:cxn ang="0">
                  <a:pos x="T46" y="T47"/>
                </a:cxn>
                <a:cxn ang="0">
                  <a:pos x="T48" y="T49"/>
                </a:cxn>
                <a:cxn ang="0">
                  <a:pos x="T50" y="T51"/>
                </a:cxn>
                <a:cxn ang="0">
                  <a:pos x="T52" y="T53"/>
                </a:cxn>
                <a:cxn ang="0">
                  <a:pos x="T54" y="T55"/>
                </a:cxn>
                <a:cxn ang="0">
                  <a:pos x="T56" y="T57"/>
                </a:cxn>
                <a:cxn ang="0">
                  <a:pos x="T58" y="T59"/>
                </a:cxn>
                <a:cxn ang="0">
                  <a:pos x="T60" y="T61"/>
                </a:cxn>
                <a:cxn ang="0">
                  <a:pos x="T62" y="T63"/>
                </a:cxn>
                <a:cxn ang="0">
                  <a:pos x="T64" y="T65"/>
                </a:cxn>
                <a:cxn ang="0">
                  <a:pos x="T66" y="T67"/>
                </a:cxn>
                <a:cxn ang="0">
                  <a:pos x="T68" y="T69"/>
                </a:cxn>
                <a:cxn ang="0">
                  <a:pos x="T70" y="T71"/>
                </a:cxn>
              </a:cxnLst>
              <a:rect l="0" t="0" r="r" b="b"/>
              <a:pathLst>
                <a:path w="138" h="111">
                  <a:moveTo>
                    <a:pt x="123" y="75"/>
                  </a:moveTo>
                  <a:cubicBezTo>
                    <a:pt x="123" y="59"/>
                    <a:pt x="118" y="45"/>
                    <a:pt x="110" y="33"/>
                  </a:cubicBezTo>
                  <a:cubicBezTo>
                    <a:pt x="110" y="32"/>
                    <a:pt x="110" y="32"/>
                    <a:pt x="109" y="32"/>
                  </a:cubicBezTo>
                  <a:cubicBezTo>
                    <a:pt x="108" y="30"/>
                    <a:pt x="107" y="29"/>
                    <a:pt x="106" y="28"/>
                  </a:cubicBezTo>
                  <a:cubicBezTo>
                    <a:pt x="106" y="28"/>
                    <a:pt x="106" y="27"/>
                    <a:pt x="106" y="27"/>
                  </a:cubicBezTo>
                  <a:cubicBezTo>
                    <a:pt x="98" y="18"/>
                    <a:pt x="89" y="11"/>
                    <a:pt x="78" y="6"/>
                  </a:cubicBezTo>
                  <a:cubicBezTo>
                    <a:pt x="77" y="6"/>
                    <a:pt x="77" y="6"/>
                    <a:pt x="77" y="6"/>
                  </a:cubicBezTo>
                  <a:cubicBezTo>
                    <a:pt x="75" y="5"/>
                    <a:pt x="73" y="4"/>
                    <a:pt x="72" y="4"/>
                  </a:cubicBezTo>
                  <a:cubicBezTo>
                    <a:pt x="71" y="4"/>
                    <a:pt x="70" y="3"/>
                    <a:pt x="70" y="3"/>
                  </a:cubicBezTo>
                  <a:cubicBezTo>
                    <a:pt x="68" y="3"/>
                    <a:pt x="67" y="2"/>
                    <a:pt x="65" y="2"/>
                  </a:cubicBezTo>
                  <a:cubicBezTo>
                    <a:pt x="64" y="2"/>
                    <a:pt x="63" y="2"/>
                    <a:pt x="62" y="1"/>
                  </a:cubicBezTo>
                  <a:cubicBezTo>
                    <a:pt x="62" y="1"/>
                    <a:pt x="61" y="1"/>
                    <a:pt x="61" y="1"/>
                  </a:cubicBezTo>
                  <a:cubicBezTo>
                    <a:pt x="60" y="1"/>
                    <a:pt x="59" y="1"/>
                    <a:pt x="57" y="1"/>
                  </a:cubicBezTo>
                  <a:cubicBezTo>
                    <a:pt x="57" y="1"/>
                    <a:pt x="56" y="0"/>
                    <a:pt x="55" y="0"/>
                  </a:cubicBezTo>
                  <a:cubicBezTo>
                    <a:pt x="53" y="0"/>
                    <a:pt x="51" y="0"/>
                    <a:pt x="49" y="0"/>
                  </a:cubicBezTo>
                  <a:cubicBezTo>
                    <a:pt x="49" y="0"/>
                    <a:pt x="48" y="0"/>
                    <a:pt x="48" y="0"/>
                  </a:cubicBezTo>
                  <a:cubicBezTo>
                    <a:pt x="48" y="0"/>
                    <a:pt x="48" y="0"/>
                    <a:pt x="48" y="0"/>
                  </a:cubicBezTo>
                  <a:cubicBezTo>
                    <a:pt x="33" y="0"/>
                    <a:pt x="18" y="5"/>
                    <a:pt x="5" y="14"/>
                  </a:cubicBezTo>
                  <a:cubicBezTo>
                    <a:pt x="1" y="16"/>
                    <a:pt x="0" y="22"/>
                    <a:pt x="3" y="26"/>
                  </a:cubicBezTo>
                  <a:cubicBezTo>
                    <a:pt x="6" y="30"/>
                    <a:pt x="11" y="31"/>
                    <a:pt x="15" y="28"/>
                  </a:cubicBezTo>
                  <a:cubicBezTo>
                    <a:pt x="25" y="21"/>
                    <a:pt x="37" y="18"/>
                    <a:pt x="48" y="18"/>
                  </a:cubicBezTo>
                  <a:cubicBezTo>
                    <a:pt x="50" y="18"/>
                    <a:pt x="52" y="18"/>
                    <a:pt x="53" y="18"/>
                  </a:cubicBezTo>
                  <a:cubicBezTo>
                    <a:pt x="54" y="18"/>
                    <a:pt x="54" y="18"/>
                    <a:pt x="55" y="18"/>
                  </a:cubicBezTo>
                  <a:cubicBezTo>
                    <a:pt x="56" y="19"/>
                    <a:pt x="58" y="19"/>
                    <a:pt x="59" y="19"/>
                  </a:cubicBezTo>
                  <a:cubicBezTo>
                    <a:pt x="60" y="19"/>
                    <a:pt x="60" y="19"/>
                    <a:pt x="61" y="19"/>
                  </a:cubicBezTo>
                  <a:cubicBezTo>
                    <a:pt x="62" y="20"/>
                    <a:pt x="63" y="20"/>
                    <a:pt x="65" y="20"/>
                  </a:cubicBezTo>
                  <a:cubicBezTo>
                    <a:pt x="65" y="21"/>
                    <a:pt x="65" y="21"/>
                    <a:pt x="66" y="21"/>
                  </a:cubicBezTo>
                  <a:cubicBezTo>
                    <a:pt x="67" y="21"/>
                    <a:pt x="69" y="22"/>
                    <a:pt x="70" y="22"/>
                  </a:cubicBezTo>
                  <a:cubicBezTo>
                    <a:pt x="70" y="22"/>
                    <a:pt x="70" y="23"/>
                    <a:pt x="70" y="23"/>
                  </a:cubicBezTo>
                  <a:cubicBezTo>
                    <a:pt x="79" y="26"/>
                    <a:pt x="86" y="32"/>
                    <a:pt x="92" y="39"/>
                  </a:cubicBezTo>
                  <a:cubicBezTo>
                    <a:pt x="92" y="39"/>
                    <a:pt x="92" y="39"/>
                    <a:pt x="92" y="39"/>
                  </a:cubicBezTo>
                  <a:cubicBezTo>
                    <a:pt x="100" y="49"/>
                    <a:pt x="105" y="61"/>
                    <a:pt x="105" y="75"/>
                  </a:cubicBezTo>
                  <a:cubicBezTo>
                    <a:pt x="90" y="75"/>
                    <a:pt x="90" y="75"/>
                    <a:pt x="90" y="75"/>
                  </a:cubicBezTo>
                  <a:cubicBezTo>
                    <a:pt x="114" y="111"/>
                    <a:pt x="114" y="111"/>
                    <a:pt x="114" y="111"/>
                  </a:cubicBezTo>
                  <a:cubicBezTo>
                    <a:pt x="138" y="75"/>
                    <a:pt x="138" y="75"/>
                    <a:pt x="138" y="75"/>
                  </a:cubicBezTo>
                  <a:lnTo>
                    <a:pt x="123" y="75"/>
                  </a:lnTo>
                  <a:close/>
                </a:path>
              </a:pathLst>
            </a:custGeom>
            <a:grpFill/>
            <a:ln>
              <a:noFill/>
            </a:ln>
            <a:extLst>
              <a:ext uri="{91240B29-F687-4F45-9708-019B960494DF}">
                <a14:hiddenLine xmlns:a14="http://schemas.microsoft.com/office/drawing/2010/main" xmlns="" w="9525">
                  <a:solidFill>
                    <a:srgbClr val="000000"/>
                  </a:solidFill>
                  <a:round/>
                  <a:headEnd/>
                  <a:tailEnd/>
                </a14:hiddenLine>
              </a:ext>
            </a:extLst>
          </p:spPr>
          <p:txBody>
            <a:bodyPr vert="horz" wrap="square" lIns="91440" tIns="45720" rIns="91440" bIns="45720" numCol="1" anchor="t" anchorCtr="0" compatLnSpc="1">
              <a:prstTxWarp prst="textNoShape">
                <a:avLst/>
              </a:prstTxWarp>
            </a:bodyPr>
            <a:lstStyle/>
            <a:p>
              <a:endParaRPr lang="zh-CN" altLang="en-US"/>
            </a:p>
          </p:txBody>
        </p:sp>
      </p:grpSp>
      <p:sp>
        <p:nvSpPr>
          <p:cNvPr id="33" name="文本框 38"/>
          <p:cNvSpPr txBox="1"/>
          <p:nvPr/>
        </p:nvSpPr>
        <p:spPr>
          <a:xfrm>
            <a:off x="7269894" y="2231732"/>
            <a:ext cx="4770080" cy="338554"/>
          </a:xfrm>
          <a:prstGeom prst="rect">
            <a:avLst/>
          </a:prstGeom>
          <a:noFill/>
        </p:spPr>
        <p:txBody>
          <a:bodyPr wrap="square" rtlCol="0">
            <a:spAutoFit/>
          </a:bodyPr>
          <a:lstStyle/>
          <a:p>
            <a:pPr algn="just"/>
            <a:r>
              <a:rPr lang="zh-CN" altLang="en-US" sz="1600" dirty="0" smtClean="0"/>
              <a:t>下载源码包：</a:t>
            </a:r>
            <a:r>
              <a:rPr lang="en-US" sz="1600" dirty="0" smtClean="0"/>
              <a:t>go1.13.4.linux-amd64.tar.gz。</a:t>
            </a:r>
            <a:endParaRPr lang="en-US" altLang="zh-CN" sz="1600" dirty="0"/>
          </a:p>
        </p:txBody>
      </p:sp>
      <p:sp>
        <p:nvSpPr>
          <p:cNvPr id="34" name="文本框 39"/>
          <p:cNvSpPr txBox="1"/>
          <p:nvPr/>
        </p:nvSpPr>
        <p:spPr>
          <a:xfrm>
            <a:off x="7269894" y="4259267"/>
            <a:ext cx="4770080" cy="584775"/>
          </a:xfrm>
          <a:prstGeom prst="rect">
            <a:avLst/>
          </a:prstGeom>
          <a:noFill/>
        </p:spPr>
        <p:txBody>
          <a:bodyPr wrap="square" rtlCol="0">
            <a:spAutoFit/>
          </a:bodyPr>
          <a:lstStyle/>
          <a:p>
            <a:pPr>
              <a:buNone/>
            </a:pPr>
            <a:r>
              <a:rPr lang="zh-CN" altLang="en-US" sz="1600" dirty="0" smtClean="0"/>
              <a:t>将 </a:t>
            </a:r>
            <a:r>
              <a:rPr lang="en-US" altLang="zh-CN" sz="1600" dirty="0" smtClean="0"/>
              <a:t>/</a:t>
            </a:r>
            <a:r>
              <a:rPr lang="en-US" sz="1600" dirty="0" err="1" smtClean="0"/>
              <a:t>usr</a:t>
            </a:r>
            <a:r>
              <a:rPr lang="en-US" sz="1600" dirty="0" smtClean="0"/>
              <a:t>/local/go/bin </a:t>
            </a:r>
            <a:r>
              <a:rPr lang="zh-CN" altLang="en-US" sz="1600" dirty="0" smtClean="0"/>
              <a:t>目录添加至</a:t>
            </a:r>
            <a:r>
              <a:rPr lang="en-US" sz="1600" dirty="0" smtClean="0"/>
              <a:t>PATH</a:t>
            </a:r>
            <a:r>
              <a:rPr lang="zh-CN" altLang="en-US" sz="1600" dirty="0" smtClean="0"/>
              <a:t>环境变量</a:t>
            </a:r>
            <a:endParaRPr lang="en-US" altLang="zh-CN" sz="1600" dirty="0" smtClean="0"/>
          </a:p>
          <a:p>
            <a:r>
              <a:rPr lang="en-US" sz="1600" dirty="0" smtClean="0"/>
              <a:t>export PATH=$PATH:/</a:t>
            </a:r>
            <a:r>
              <a:rPr lang="en-US" sz="1600" dirty="0" err="1" smtClean="0"/>
              <a:t>usr</a:t>
            </a:r>
            <a:r>
              <a:rPr lang="en-US" sz="1600" dirty="0" smtClean="0"/>
              <a:t>/local/go/bin</a:t>
            </a:r>
            <a:endParaRPr lang="zh-CN" altLang="en-US" sz="1600" dirty="0" smtClean="0"/>
          </a:p>
        </p:txBody>
      </p:sp>
      <p:sp>
        <p:nvSpPr>
          <p:cNvPr id="35" name="文本框 40"/>
          <p:cNvSpPr txBox="1"/>
          <p:nvPr/>
        </p:nvSpPr>
        <p:spPr>
          <a:xfrm>
            <a:off x="6517079" y="3187697"/>
            <a:ext cx="4770080" cy="584775"/>
          </a:xfrm>
          <a:prstGeom prst="rect">
            <a:avLst/>
          </a:prstGeom>
          <a:noFill/>
        </p:spPr>
        <p:txBody>
          <a:bodyPr wrap="square" rtlCol="0">
            <a:spAutoFit/>
          </a:bodyPr>
          <a:lstStyle/>
          <a:p>
            <a:pPr>
              <a:buNone/>
            </a:pPr>
            <a:r>
              <a:rPr lang="zh-CN" altLang="en-US" sz="1600" dirty="0" smtClean="0"/>
              <a:t>将下载的源码包解压至 </a:t>
            </a:r>
            <a:r>
              <a:rPr lang="en-US" altLang="zh-CN" sz="1600" dirty="0" smtClean="0"/>
              <a:t>/</a:t>
            </a:r>
            <a:r>
              <a:rPr lang="en-US" altLang="en-US" sz="1600" dirty="0" err="1" smtClean="0"/>
              <a:t>usr</a:t>
            </a:r>
            <a:r>
              <a:rPr lang="en-US" altLang="en-US" sz="1600" dirty="0" smtClean="0"/>
              <a:t>/local</a:t>
            </a:r>
            <a:r>
              <a:rPr lang="zh-CN" altLang="en-US" sz="1600" dirty="0" smtClean="0"/>
              <a:t>目录。</a:t>
            </a:r>
          </a:p>
          <a:p>
            <a:r>
              <a:rPr lang="en-US" sz="1600" dirty="0" smtClean="0"/>
              <a:t>tar -C /</a:t>
            </a:r>
            <a:r>
              <a:rPr lang="en-US" sz="1600" dirty="0" err="1" smtClean="0"/>
              <a:t>usr</a:t>
            </a:r>
            <a:r>
              <a:rPr lang="en-US" sz="1600" dirty="0" smtClean="0"/>
              <a:t>/local -</a:t>
            </a:r>
            <a:r>
              <a:rPr lang="en-US" sz="1600" dirty="0" err="1" smtClean="0"/>
              <a:t>xzf</a:t>
            </a:r>
            <a:r>
              <a:rPr lang="en-US" sz="1600" dirty="0" smtClean="0"/>
              <a:t> go1.4.linux-amd64.tar.gz</a:t>
            </a:r>
          </a:p>
        </p:txBody>
      </p:sp>
    </p:spTree>
  </p:cSld>
  <p:clrMapOvr>
    <a:masterClrMapping/>
  </p:clrMapOvr>
  <p:transition spd="med"/>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9" presetClass="entr" presetSubtype="0" decel="100000" fill="hold" nodeType="after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p:cTn id="7" dur="500" fill="hold"/>
                                        <p:tgtEl>
                                          <p:spTgt spid="5"/>
                                        </p:tgtEl>
                                        <p:attrNameLst>
                                          <p:attrName>ppt_w</p:attrName>
                                        </p:attrNameLst>
                                      </p:cBhvr>
                                      <p:tavLst>
                                        <p:tav tm="0">
                                          <p:val>
                                            <p:fltVal val="0"/>
                                          </p:val>
                                        </p:tav>
                                        <p:tav tm="100000">
                                          <p:val>
                                            <p:strVal val="#ppt_w"/>
                                          </p:val>
                                        </p:tav>
                                      </p:tavLst>
                                    </p:anim>
                                    <p:anim calcmode="lin" valueType="num">
                                      <p:cBhvr>
                                        <p:cTn id="8" dur="500" fill="hold"/>
                                        <p:tgtEl>
                                          <p:spTgt spid="5"/>
                                        </p:tgtEl>
                                        <p:attrNameLst>
                                          <p:attrName>ppt_h</p:attrName>
                                        </p:attrNameLst>
                                      </p:cBhvr>
                                      <p:tavLst>
                                        <p:tav tm="0">
                                          <p:val>
                                            <p:fltVal val="0"/>
                                          </p:val>
                                        </p:tav>
                                        <p:tav tm="100000">
                                          <p:val>
                                            <p:strVal val="#ppt_h"/>
                                          </p:val>
                                        </p:tav>
                                      </p:tavLst>
                                    </p:anim>
                                    <p:anim calcmode="lin" valueType="num">
                                      <p:cBhvr>
                                        <p:cTn id="9" dur="500" fill="hold"/>
                                        <p:tgtEl>
                                          <p:spTgt spid="5"/>
                                        </p:tgtEl>
                                        <p:attrNameLst>
                                          <p:attrName>style.rotation</p:attrName>
                                        </p:attrNameLst>
                                      </p:cBhvr>
                                      <p:tavLst>
                                        <p:tav tm="0">
                                          <p:val>
                                            <p:fltVal val="360"/>
                                          </p:val>
                                        </p:tav>
                                        <p:tav tm="100000">
                                          <p:val>
                                            <p:fltVal val="0"/>
                                          </p:val>
                                        </p:tav>
                                      </p:tavLst>
                                    </p:anim>
                                    <p:animEffect transition="in" filter="fade">
                                      <p:cBhvr>
                                        <p:cTn id="10" dur="500"/>
                                        <p:tgtEl>
                                          <p:spTgt spid="5"/>
                                        </p:tgtEl>
                                      </p:cBhvr>
                                    </p:animEffect>
                                  </p:childTnLst>
                                </p:cTn>
                              </p:par>
                            </p:childTnLst>
                          </p:cTn>
                        </p:par>
                        <p:par>
                          <p:cTn id="11" fill="hold">
                            <p:stCondLst>
                              <p:cond delay="500"/>
                            </p:stCondLst>
                            <p:childTnLst>
                              <p:par>
                                <p:cTn id="12" presetID="53" presetClass="entr" presetSubtype="16" fill="hold" nodeType="afterEffect">
                                  <p:stCondLst>
                                    <p:cond delay="0"/>
                                  </p:stCondLst>
                                  <p:childTnLst>
                                    <p:set>
                                      <p:cBhvr>
                                        <p:cTn id="13" dur="1" fill="hold">
                                          <p:stCondLst>
                                            <p:cond delay="0"/>
                                          </p:stCondLst>
                                        </p:cTn>
                                        <p:tgtEl>
                                          <p:spTgt spid="8"/>
                                        </p:tgtEl>
                                        <p:attrNameLst>
                                          <p:attrName>style.visibility</p:attrName>
                                        </p:attrNameLst>
                                      </p:cBhvr>
                                      <p:to>
                                        <p:strVal val="visible"/>
                                      </p:to>
                                    </p:set>
                                    <p:anim calcmode="lin" valueType="num">
                                      <p:cBhvr>
                                        <p:cTn id="14" dur="500" fill="hold"/>
                                        <p:tgtEl>
                                          <p:spTgt spid="8"/>
                                        </p:tgtEl>
                                        <p:attrNameLst>
                                          <p:attrName>ppt_w</p:attrName>
                                        </p:attrNameLst>
                                      </p:cBhvr>
                                      <p:tavLst>
                                        <p:tav tm="0">
                                          <p:val>
                                            <p:fltVal val="0"/>
                                          </p:val>
                                        </p:tav>
                                        <p:tav tm="100000">
                                          <p:val>
                                            <p:strVal val="#ppt_w"/>
                                          </p:val>
                                        </p:tav>
                                      </p:tavLst>
                                    </p:anim>
                                    <p:anim calcmode="lin" valueType="num">
                                      <p:cBhvr>
                                        <p:cTn id="15" dur="500" fill="hold"/>
                                        <p:tgtEl>
                                          <p:spTgt spid="8"/>
                                        </p:tgtEl>
                                        <p:attrNameLst>
                                          <p:attrName>ppt_h</p:attrName>
                                        </p:attrNameLst>
                                      </p:cBhvr>
                                      <p:tavLst>
                                        <p:tav tm="0">
                                          <p:val>
                                            <p:fltVal val="0"/>
                                          </p:val>
                                        </p:tav>
                                        <p:tav tm="100000">
                                          <p:val>
                                            <p:strVal val="#ppt_h"/>
                                          </p:val>
                                        </p:tav>
                                      </p:tavLst>
                                    </p:anim>
                                    <p:animEffect transition="in" filter="fade">
                                      <p:cBhvr>
                                        <p:cTn id="16" dur="500"/>
                                        <p:tgtEl>
                                          <p:spTgt spid="8"/>
                                        </p:tgtEl>
                                      </p:cBhvr>
                                    </p:animEffect>
                                  </p:childTnLst>
                                </p:cTn>
                              </p:par>
                            </p:childTnLst>
                          </p:cTn>
                        </p:par>
                        <p:par>
                          <p:cTn id="17" fill="hold">
                            <p:stCondLst>
                              <p:cond delay="1000"/>
                            </p:stCondLst>
                            <p:childTnLst>
                              <p:par>
                                <p:cTn id="18" presetID="42" presetClass="entr" presetSubtype="0" fill="hold" nodeType="afterEffect">
                                  <p:stCondLst>
                                    <p:cond delay="0"/>
                                  </p:stCondLst>
                                  <p:childTnLst>
                                    <p:set>
                                      <p:cBhvr>
                                        <p:cTn id="19" dur="1" fill="hold">
                                          <p:stCondLst>
                                            <p:cond delay="0"/>
                                          </p:stCondLst>
                                        </p:cTn>
                                        <p:tgtEl>
                                          <p:spTgt spid="22"/>
                                        </p:tgtEl>
                                        <p:attrNameLst>
                                          <p:attrName>style.visibility</p:attrName>
                                        </p:attrNameLst>
                                      </p:cBhvr>
                                      <p:to>
                                        <p:strVal val="visible"/>
                                      </p:to>
                                    </p:set>
                                    <p:animEffect transition="in" filter="fade">
                                      <p:cBhvr>
                                        <p:cTn id="20" dur="1000"/>
                                        <p:tgtEl>
                                          <p:spTgt spid="22"/>
                                        </p:tgtEl>
                                      </p:cBhvr>
                                    </p:animEffect>
                                    <p:anim calcmode="lin" valueType="num">
                                      <p:cBhvr>
                                        <p:cTn id="21" dur="1000" fill="hold"/>
                                        <p:tgtEl>
                                          <p:spTgt spid="22"/>
                                        </p:tgtEl>
                                        <p:attrNameLst>
                                          <p:attrName>ppt_x</p:attrName>
                                        </p:attrNameLst>
                                      </p:cBhvr>
                                      <p:tavLst>
                                        <p:tav tm="0">
                                          <p:val>
                                            <p:strVal val="#ppt_x"/>
                                          </p:val>
                                        </p:tav>
                                        <p:tav tm="100000">
                                          <p:val>
                                            <p:strVal val="#ppt_x"/>
                                          </p:val>
                                        </p:tav>
                                      </p:tavLst>
                                    </p:anim>
                                    <p:anim calcmode="lin" valueType="num">
                                      <p:cBhvr>
                                        <p:cTn id="22" dur="1000" fill="hold"/>
                                        <p:tgtEl>
                                          <p:spTgt spid="22"/>
                                        </p:tgtEl>
                                        <p:attrNameLst>
                                          <p:attrName>ppt_y</p:attrName>
                                        </p:attrNameLst>
                                      </p:cBhvr>
                                      <p:tavLst>
                                        <p:tav tm="0">
                                          <p:val>
                                            <p:strVal val="#ppt_y+.1"/>
                                          </p:val>
                                        </p:tav>
                                        <p:tav tm="100000">
                                          <p:val>
                                            <p:strVal val="#ppt_y"/>
                                          </p:val>
                                        </p:tav>
                                      </p:tavLst>
                                    </p:anim>
                                  </p:childTnLst>
                                </p:cTn>
                              </p:par>
                            </p:childTnLst>
                          </p:cTn>
                        </p:par>
                        <p:par>
                          <p:cTn id="23" fill="hold">
                            <p:stCondLst>
                              <p:cond delay="2000"/>
                            </p:stCondLst>
                            <p:childTnLst>
                              <p:par>
                                <p:cTn id="24" presetID="10" presetClass="entr" presetSubtype="0" fill="hold" grpId="0" nodeType="afterEffect">
                                  <p:stCondLst>
                                    <p:cond delay="0"/>
                                  </p:stCondLst>
                                  <p:childTnLst>
                                    <p:set>
                                      <p:cBhvr>
                                        <p:cTn id="25" dur="1" fill="hold">
                                          <p:stCondLst>
                                            <p:cond delay="0"/>
                                          </p:stCondLst>
                                        </p:cTn>
                                        <p:tgtEl>
                                          <p:spTgt spid="23"/>
                                        </p:tgtEl>
                                        <p:attrNameLst>
                                          <p:attrName>style.visibility</p:attrName>
                                        </p:attrNameLst>
                                      </p:cBhvr>
                                      <p:to>
                                        <p:strVal val="visible"/>
                                      </p:to>
                                    </p:set>
                                    <p:animEffect transition="in" filter="fade">
                                      <p:cBhvr>
                                        <p:cTn id="26" dur="750"/>
                                        <p:tgtEl>
                                          <p:spTgt spid="23"/>
                                        </p:tgtEl>
                                      </p:cBhvr>
                                    </p:animEffect>
                                  </p:childTnLst>
                                </p:cTn>
                              </p:par>
                            </p:childTnLst>
                          </p:cTn>
                        </p:par>
                        <p:par>
                          <p:cTn id="27" fill="hold">
                            <p:stCondLst>
                              <p:cond delay="2750"/>
                            </p:stCondLst>
                            <p:childTnLst>
                              <p:par>
                                <p:cTn id="28" presetID="22" presetClass="entr" presetSubtype="8" fill="hold" grpId="0" nodeType="afterEffect">
                                  <p:stCondLst>
                                    <p:cond delay="0"/>
                                  </p:stCondLst>
                                  <p:childTnLst>
                                    <p:set>
                                      <p:cBhvr>
                                        <p:cTn id="29" dur="1" fill="hold">
                                          <p:stCondLst>
                                            <p:cond delay="0"/>
                                          </p:stCondLst>
                                        </p:cTn>
                                        <p:tgtEl>
                                          <p:spTgt spid="33"/>
                                        </p:tgtEl>
                                        <p:attrNameLst>
                                          <p:attrName>style.visibility</p:attrName>
                                        </p:attrNameLst>
                                      </p:cBhvr>
                                      <p:to>
                                        <p:strVal val="visible"/>
                                      </p:to>
                                    </p:set>
                                    <p:animEffect transition="in" filter="wipe(left)">
                                      <p:cBhvr>
                                        <p:cTn id="30" dur="750"/>
                                        <p:tgtEl>
                                          <p:spTgt spid="33"/>
                                        </p:tgtEl>
                                      </p:cBhvr>
                                    </p:animEffect>
                                  </p:childTnLst>
                                </p:cTn>
                              </p:par>
                            </p:childTnLst>
                          </p:cTn>
                        </p:par>
                        <p:par>
                          <p:cTn id="31" fill="hold">
                            <p:stCondLst>
                              <p:cond delay="3500"/>
                            </p:stCondLst>
                            <p:childTnLst>
                              <p:par>
                                <p:cTn id="32" presetID="10" presetClass="entr" presetSubtype="0" fill="hold" nodeType="afterEffect">
                                  <p:stCondLst>
                                    <p:cond delay="0"/>
                                  </p:stCondLst>
                                  <p:childTnLst>
                                    <p:set>
                                      <p:cBhvr>
                                        <p:cTn id="33" dur="1" fill="hold">
                                          <p:stCondLst>
                                            <p:cond delay="0"/>
                                          </p:stCondLst>
                                        </p:cTn>
                                        <p:tgtEl>
                                          <p:spTgt spid="25"/>
                                        </p:tgtEl>
                                        <p:attrNameLst>
                                          <p:attrName>style.visibility</p:attrName>
                                        </p:attrNameLst>
                                      </p:cBhvr>
                                      <p:to>
                                        <p:strVal val="visible"/>
                                      </p:to>
                                    </p:set>
                                    <p:animEffect transition="in" filter="fade">
                                      <p:cBhvr>
                                        <p:cTn id="34" dur="750"/>
                                        <p:tgtEl>
                                          <p:spTgt spid="25"/>
                                        </p:tgtEl>
                                      </p:cBhvr>
                                    </p:animEffect>
                                  </p:childTnLst>
                                </p:cTn>
                              </p:par>
                            </p:childTnLst>
                          </p:cTn>
                        </p:par>
                        <p:par>
                          <p:cTn id="35" fill="hold">
                            <p:stCondLst>
                              <p:cond delay="4250"/>
                            </p:stCondLst>
                            <p:childTnLst>
                              <p:par>
                                <p:cTn id="36" presetID="22" presetClass="entr" presetSubtype="2" fill="hold" grpId="0" nodeType="afterEffect">
                                  <p:stCondLst>
                                    <p:cond delay="0"/>
                                  </p:stCondLst>
                                  <p:childTnLst>
                                    <p:set>
                                      <p:cBhvr>
                                        <p:cTn id="37" dur="1" fill="hold">
                                          <p:stCondLst>
                                            <p:cond delay="0"/>
                                          </p:stCondLst>
                                        </p:cTn>
                                        <p:tgtEl>
                                          <p:spTgt spid="35"/>
                                        </p:tgtEl>
                                        <p:attrNameLst>
                                          <p:attrName>style.visibility</p:attrName>
                                        </p:attrNameLst>
                                      </p:cBhvr>
                                      <p:to>
                                        <p:strVal val="visible"/>
                                      </p:to>
                                    </p:set>
                                    <p:animEffect transition="in" filter="wipe(right)">
                                      <p:cBhvr>
                                        <p:cTn id="38" dur="750"/>
                                        <p:tgtEl>
                                          <p:spTgt spid="35"/>
                                        </p:tgtEl>
                                      </p:cBhvr>
                                    </p:animEffect>
                                  </p:childTnLst>
                                </p:cTn>
                              </p:par>
                            </p:childTnLst>
                          </p:cTn>
                        </p:par>
                        <p:par>
                          <p:cTn id="39" fill="hold">
                            <p:stCondLst>
                              <p:cond delay="5000"/>
                            </p:stCondLst>
                            <p:childTnLst>
                              <p:par>
                                <p:cTn id="40" presetID="10" presetClass="entr" presetSubtype="0" fill="hold" grpId="0" nodeType="afterEffect">
                                  <p:stCondLst>
                                    <p:cond delay="0"/>
                                  </p:stCondLst>
                                  <p:childTnLst>
                                    <p:set>
                                      <p:cBhvr>
                                        <p:cTn id="41" dur="1" fill="hold">
                                          <p:stCondLst>
                                            <p:cond delay="0"/>
                                          </p:stCondLst>
                                        </p:cTn>
                                        <p:tgtEl>
                                          <p:spTgt spid="24"/>
                                        </p:tgtEl>
                                        <p:attrNameLst>
                                          <p:attrName>style.visibility</p:attrName>
                                        </p:attrNameLst>
                                      </p:cBhvr>
                                      <p:to>
                                        <p:strVal val="visible"/>
                                      </p:to>
                                    </p:set>
                                    <p:animEffect transition="in" filter="fade">
                                      <p:cBhvr>
                                        <p:cTn id="42" dur="750"/>
                                        <p:tgtEl>
                                          <p:spTgt spid="24"/>
                                        </p:tgtEl>
                                      </p:cBhvr>
                                    </p:animEffect>
                                  </p:childTnLst>
                                </p:cTn>
                              </p:par>
                            </p:childTnLst>
                          </p:cTn>
                        </p:par>
                        <p:par>
                          <p:cTn id="43" fill="hold">
                            <p:stCondLst>
                              <p:cond delay="5750"/>
                            </p:stCondLst>
                            <p:childTnLst>
                              <p:par>
                                <p:cTn id="44" presetID="22" presetClass="entr" presetSubtype="8" fill="hold" grpId="0" nodeType="afterEffect">
                                  <p:stCondLst>
                                    <p:cond delay="0"/>
                                  </p:stCondLst>
                                  <p:childTnLst>
                                    <p:set>
                                      <p:cBhvr>
                                        <p:cTn id="45" dur="1" fill="hold">
                                          <p:stCondLst>
                                            <p:cond delay="0"/>
                                          </p:stCondLst>
                                        </p:cTn>
                                        <p:tgtEl>
                                          <p:spTgt spid="34"/>
                                        </p:tgtEl>
                                        <p:attrNameLst>
                                          <p:attrName>style.visibility</p:attrName>
                                        </p:attrNameLst>
                                      </p:cBhvr>
                                      <p:to>
                                        <p:strVal val="visible"/>
                                      </p:to>
                                    </p:set>
                                    <p:animEffect transition="in" filter="wipe(left)">
                                      <p:cBhvr>
                                        <p:cTn id="46" dur="750"/>
                                        <p:tgtEl>
                                          <p:spTgt spid="3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3" grpId="0" animBg="1"/>
      <p:bldP spid="24" grpId="0" animBg="1"/>
      <p:bldP spid="33" grpId="0"/>
      <p:bldP spid="34" grpId="0"/>
      <p:bldP spid="35" grpId="0"/>
    </p:bldLst>
  </p:timing>
</p:sld>
</file>

<file path=ppt/tags/tag1.xml><?xml version="1.0" encoding="utf-8"?>
<p:tagLst xmlns:a="http://schemas.openxmlformats.org/drawingml/2006/main" xmlns:r="http://schemas.openxmlformats.org/officeDocument/2006/relationships" xmlns:p="http://schemas.openxmlformats.org/presentationml/2006/main">
  <p:tag name="ISPRING_ULTRA_SCORM_COURSE_ID" val="9E7965BD-BA7C-4284-B303-3DF26FF20985"/>
  <p:tag name="ISPRING_SCORM_RATE_SLIDES" val="1"/>
  <p:tag name="ISPRINGONLINEFOLDERID" val="0"/>
  <p:tag name="ISPRINGONLINEFOLDERPATH" val="Content List"/>
  <p:tag name="ISPRINGCLOUDFOLDERID" val="0"/>
  <p:tag name="ISPRINGCLOUDFOLDERPATH" val="Repository"/>
  <p:tag name="ISPRING_PLAYERS_CUSTOMIZATION" val="UEsDBBQAAgAIAEOUV0cNwDEewAEAANoDAAAPAAAAbm9uZS9wbGF5ZXIueG1spZJPb9QwEMXPW6nfIfK9dpYKUa0cekDKiaJKC4jbyptME1PHDp4Ju/vtmfzZpFuQQOKQaPIy72fPs/X9sXHJT4hog8/EWqYiAV+E0voqE18+5zd34v799ZVunTlBTGyZCR88iKQELKJtiX2PhupMvBAkQ0XCL4+bI9pM1ETtRqnD4SAPtzLESr1J07X69vBxW9TQmBvrkYwvmLvs5VYkbbQhWjpl4l0qrq9WA/ICZ5F7fIXBdf3KKIvQqDYCgieIatz2bN3Q3838NMErOrWAgkdfDbPvTfH8EMrOAfbaSo9tWyDqCYO20rSx6zufYCwyMTbsGkA0FaB0vhJq9Ko/mPWTM1hPHLzA9ty22zuLNYsjfejeLerubBmyVxNHXYJ0M0wwnGLeOZeDoS5CKZIIPzrLVd5jv85HkK7FuJzn7h0+Wy/xULDGVW4KCvH0gR18JFOUco5ejtHLwdTbh+ITF49TnNsFMgezhKBratzbf86j7/6fOEp4Mp0jcV7B+hKOueW/BA2PQsAz9pqk1sl+tTOVd9ftmxdX40Iadzdl8R1FQiZWwNewNGTUos8w9Zqm1fg5JTTHotXv91JPRC5/AVBLAQIAABQAAgAIAEOUV0cNwDEewAEAANoDAAAPAAAAAAAAAAEAAAAAAAAAAABub25lL3BsYXllci54bWxQSwUGAAAAAAEAAQA9AAAA7QEAAAAA"/>
  <p:tag name="ISPRING_OUTPUT_FOLDER" val="C:\Users\Administrator\Desktop"/>
  <p:tag name="ISPRING_UUID" val="{C1A8F295-47DC-48FB-81BD-666766343352}"/>
  <p:tag name="ISPRING_RESOURCE_FOLDER" val="E:\素材\正版图-卖\PPT\0变色龙\0包图网\bt369\ppt\bt369\"/>
  <p:tag name="ISPRING_PRESENTATION_PATH" val="E:\素材\正版图-卖\PPT\0变色龙\0包图网\bt369\ppt\bt369.pptx"/>
  <p:tag name="ISPRING_PROJECT_FOLDER_UPDATED" val="1"/>
  <p:tag name="ISPRING_SCREEN_RECS_UPDATED" val="E:\素材\正版图-卖\PPT\0变色龙\0包图网\bt369\ppt\bt369"/>
  <p:tag name="ISPRING_PRESENTATION_TITLE" val="bt397"/>
  <p:tag name="ISPRING_SCORM_ENDPOINT" val="&lt;endpoint&gt;&lt;enable&gt;0&lt;/enable&gt;&lt;lrs&gt;http://&lt;/lrs&gt;&lt;auth&gt;0&lt;/auth&gt;&lt;login&gt;&lt;/login&gt;&lt;password&gt;&lt;/password&gt;&lt;key&gt;&lt;/key&gt;&lt;name&gt;&lt;/name&gt;&lt;email&gt;&lt;/email&gt;&lt;/endpoint&gt;&#10;"/>
</p:tagLst>
</file>

<file path=ppt/tags/tag10.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2"/>
</p:tagLst>
</file>

<file path=ppt/tags/tag11.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12.xml><?xml version="1.0" encoding="utf-8"?>
<p:tagLst xmlns:a="http://schemas.openxmlformats.org/drawingml/2006/main" xmlns:r="http://schemas.openxmlformats.org/officeDocument/2006/relationships" xmlns:p="http://schemas.openxmlformats.org/presentationml/2006/main">
  <p:tag name="MH" val="20160830110146"/>
  <p:tag name="MH_LIBRARY" val="CONTENTS"/>
  <p:tag name="MH_TYPE" val="OTHERS"/>
  <p:tag name="ID" val="553512"/>
</p:tagLst>
</file>

<file path=ppt/tags/tag13.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1"/>
</p:tagLst>
</file>

<file path=ppt/tags/tag14.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1"/>
</p:tagLst>
</file>

<file path=ppt/tags/tag15.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16.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17.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18.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19.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2.xml><?xml version="1.0" encoding="utf-8"?>
<p:tagLst xmlns:a="http://schemas.openxmlformats.org/drawingml/2006/main" xmlns:r="http://schemas.openxmlformats.org/officeDocument/2006/relationships" xmlns:p="http://schemas.openxmlformats.org/presentationml/2006/main">
  <p:tag name="MH_TYPE" val="#NeiR#"/>
  <p:tag name="MH_NUMBER" val="5"/>
  <p:tag name="MH_CATEGORY" val="#BingLLB#"/>
  <p:tag name="MH_LAYOUT" val="SubTitle"/>
  <p:tag name="MH" val="20161022203851"/>
  <p:tag name="MH_LIBRARY" val="GRAPHIC"/>
</p:tagLst>
</file>

<file path=ppt/tags/tag20.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21.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22.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23.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24.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25.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26.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27.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28.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29.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3.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1"/>
</p:tagLst>
</file>

<file path=ppt/tags/tag30.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31.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32.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33.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
</p:tagLst>
</file>

<file path=ppt/tags/tag34.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5"/>
</p:tagLst>
</file>

<file path=ppt/tags/tag35.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9"/>
</p:tagLst>
</file>

<file path=ppt/tags/tag36.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20"/>
</p:tagLst>
</file>

<file path=ppt/tags/tag37.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21"/>
</p:tagLst>
</file>

<file path=ppt/tags/tag38.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22"/>
</p:tagLst>
</file>

<file path=ppt/tags/tag39.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7"/>
</p:tagLst>
</file>

<file path=ppt/tags/tag4.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1"/>
</p:tagLst>
</file>

<file path=ppt/tags/tag40.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8"/>
</p:tagLst>
</file>

<file path=ppt/tags/tag41.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4"/>
</p:tagLst>
</file>

<file path=ppt/tags/tag42.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7"/>
</p:tagLst>
</file>

<file path=ppt/tags/tag43.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6"/>
</p:tagLst>
</file>

<file path=ppt/tags/tag44.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6"/>
</p:tagLst>
</file>

<file path=ppt/tags/tag45.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3"/>
</p:tagLst>
</file>

<file path=ppt/tags/tag46.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4"/>
</p:tagLst>
</file>

<file path=ppt/tags/tag47.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5"/>
</p:tagLst>
</file>

<file path=ppt/tags/tag48.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2"/>
</p:tagLst>
</file>

<file path=ppt/tags/tag49.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8"/>
</p:tagLst>
</file>

<file path=ppt/tags/tag5.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2"/>
</p:tagLst>
</file>

<file path=ppt/tags/tag50.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9"/>
</p:tagLst>
</file>

<file path=ppt/tags/tag51.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0"/>
</p:tagLst>
</file>

<file path=ppt/tags/tag52.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1"/>
</p:tagLst>
</file>

<file path=ppt/tags/tag53.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2"/>
</p:tagLst>
</file>

<file path=ppt/tags/tag54.xml><?xml version="1.0" encoding="utf-8"?>
<p:tagLst xmlns:a="http://schemas.openxmlformats.org/drawingml/2006/main" xmlns:r="http://schemas.openxmlformats.org/officeDocument/2006/relationships" xmlns:p="http://schemas.openxmlformats.org/presentationml/2006/main">
  <p:tag name="MH" val="20150803134832"/>
  <p:tag name="MH_LIBRARY" val="GRAPHIC"/>
  <p:tag name="MH_TYPE" val="Other"/>
  <p:tag name="MH_ORDER" val="13"/>
</p:tagLst>
</file>

<file path=ppt/tags/tag55.xml><?xml version="1.0" encoding="utf-8"?>
<p:tagLst xmlns:a="http://schemas.openxmlformats.org/drawingml/2006/main" xmlns:r="http://schemas.openxmlformats.org/officeDocument/2006/relationships" xmlns:p="http://schemas.openxmlformats.org/presentationml/2006/main">
  <p:tag name="MH" val="20161022204031"/>
  <p:tag name="MH_LIBRARY" val="GRAPHIC"/>
</p:tagLst>
</file>

<file path=ppt/tags/tag56.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2"/>
</p:tagLst>
</file>

<file path=ppt/tags/tag57.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Straight Connector 6"/>
</p:tagLst>
</file>

<file path=ppt/tags/tag58.xml><?xml version="1.0" encoding="utf-8"?>
<p:tagLst xmlns:a="http://schemas.openxmlformats.org/drawingml/2006/main" xmlns:r="http://schemas.openxmlformats.org/officeDocument/2006/relationships" xmlns:p="http://schemas.openxmlformats.org/presentationml/2006/main">
  <p:tag name="MH" val="20161022204031"/>
  <p:tag name="MH_LIBRARY" val="GRAPHIC"/>
  <p:tag name="MH_ORDER" val="文本框 11"/>
</p:tagLst>
</file>

<file path=ppt/tags/tag6.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2"/>
</p:tagLst>
</file>

<file path=ppt/tags/tag7.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1"/>
</p:tagLst>
</file>

<file path=ppt/tags/tag8.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Other"/>
  <p:tag name="MH_ORDER" val="1"/>
</p:tagLst>
</file>

<file path=ppt/tags/tag9.xml><?xml version="1.0" encoding="utf-8"?>
<p:tagLst xmlns:a="http://schemas.openxmlformats.org/drawingml/2006/main" xmlns:r="http://schemas.openxmlformats.org/officeDocument/2006/relationships" xmlns:p="http://schemas.openxmlformats.org/presentationml/2006/main">
  <p:tag name="MH" val="20161022203851"/>
  <p:tag name="MH_LIBRARY" val="GRAPHIC"/>
  <p:tag name="MH_TYPE" val="SubTitle"/>
  <p:tag name="MH_ORDER" val="2"/>
</p:tagLst>
</file>

<file path=ppt/theme/theme1.xml><?xml version="1.0" encoding="utf-8"?>
<a:theme xmlns:a="http://schemas.openxmlformats.org/drawingml/2006/main" name="Office Theme">
  <a:themeElements>
    <a:clrScheme name="自定义 173">
      <a:dk1>
        <a:sysClr val="windowText" lastClr="000000"/>
      </a:dk1>
      <a:lt1>
        <a:sysClr val="window" lastClr="FFFFFF"/>
      </a:lt1>
      <a:dk2>
        <a:srgbClr val="44546A"/>
      </a:dk2>
      <a:lt2>
        <a:srgbClr val="E7E6E6"/>
      </a:lt2>
      <a:accent1>
        <a:srgbClr val="B30000"/>
      </a:accent1>
      <a:accent2>
        <a:srgbClr val="3A3838"/>
      </a:accent2>
      <a:accent3>
        <a:srgbClr val="B30000"/>
      </a:accent3>
      <a:accent4>
        <a:srgbClr val="3A3838"/>
      </a:accent4>
      <a:accent5>
        <a:srgbClr val="B30000"/>
      </a:accent5>
      <a:accent6>
        <a:srgbClr val="3A3838"/>
      </a:accent6>
      <a:hlink>
        <a:srgbClr val="B30000"/>
      </a:hlink>
      <a:folHlink>
        <a:srgbClr val="3A3838"/>
      </a:folHlink>
    </a:clrScheme>
    <a:fontScheme name="Office 主题">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主题">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2363</Words>
  <Application>Microsoft Office PowerPoint</Application>
  <PresentationFormat>自定义</PresentationFormat>
  <Paragraphs>302</Paragraphs>
  <Slides>36</Slides>
  <Notes>21</Notes>
  <HiddenSlides>0</HiddenSlides>
  <MMClips>1</MMClips>
  <ScaleCrop>false</ScaleCrop>
  <HeadingPairs>
    <vt:vector size="4" baseType="variant">
      <vt:variant>
        <vt:lpstr>主题</vt:lpstr>
      </vt:variant>
      <vt:variant>
        <vt:i4>1</vt:i4>
      </vt:variant>
      <vt:variant>
        <vt:lpstr>幻灯片标题</vt:lpstr>
      </vt:variant>
      <vt:variant>
        <vt:i4>36</vt:i4>
      </vt:variant>
    </vt:vector>
  </HeadingPairs>
  <TitlesOfParts>
    <vt:vector size="37" baseType="lpstr">
      <vt:lpstr>Office Theme</vt:lpstr>
      <vt:lpstr>幻灯片 1</vt:lpstr>
      <vt:lpstr>幻灯片 2</vt:lpstr>
      <vt:lpstr>幻灯片 3</vt:lpstr>
      <vt:lpstr>幻灯片 4</vt:lpstr>
      <vt:lpstr>幻灯片 5</vt:lpstr>
      <vt:lpstr>幻灯片 6</vt:lpstr>
      <vt:lpstr>幻灯片 7</vt:lpstr>
      <vt:lpstr>幻灯片 8</vt:lpstr>
      <vt:lpstr>幻灯片 9</vt:lpstr>
      <vt:lpstr>幻灯片 10</vt:lpstr>
      <vt:lpstr>幻灯片 11</vt:lpstr>
      <vt:lpstr>幻灯片 12</vt:lpstr>
      <vt:lpstr>幻灯片 13</vt:lpstr>
      <vt:lpstr>幻灯片 14</vt:lpstr>
      <vt:lpstr>幻灯片 15</vt:lpstr>
      <vt:lpstr>幻灯片 16</vt:lpstr>
      <vt:lpstr>幻灯片 17</vt:lpstr>
      <vt:lpstr>幻灯片 18</vt:lpstr>
      <vt:lpstr>幻灯片 19</vt:lpstr>
      <vt:lpstr>幻灯片 20</vt:lpstr>
      <vt:lpstr>幻灯片 21</vt:lpstr>
      <vt:lpstr>幻灯片 22</vt:lpstr>
      <vt:lpstr>幻灯片 23</vt:lpstr>
      <vt:lpstr>幻灯片 24</vt:lpstr>
      <vt:lpstr>幻灯片 25</vt:lpstr>
      <vt:lpstr>幻灯片 26</vt:lpstr>
      <vt:lpstr>幻灯片 27</vt:lpstr>
      <vt:lpstr>幻灯片 28</vt:lpstr>
      <vt:lpstr>幻灯片 29</vt:lpstr>
      <vt:lpstr>幻灯片 30</vt:lpstr>
      <vt:lpstr>幻灯片 31</vt:lpstr>
      <vt:lpstr>幻灯片 32</vt:lpstr>
      <vt:lpstr>幻灯片 33</vt:lpstr>
      <vt:lpstr>幻灯片 34</vt:lpstr>
      <vt:lpstr>幻灯片 35</vt:lpstr>
      <vt:lpstr>幻灯片 36</vt:lpstr>
    </vt:vector>
  </TitlesOfParts>
  <Manager/>
  <Company/>
  <LinksUpToDate>false</LinksUpToDate>
  <SharedDoc>false</SharedDoc>
  <HyperlinksChanged>false</HyperlinksChanged>
  <AppVersion>12.0000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keywords>http:/www.ypppt.com</cp:keywords>
  <dc:description>http://www.ypppt.com/</dc:description>
  <cp:lastModifiedBy/>
  <cp:revision>1</cp:revision>
  <dcterms:created xsi:type="dcterms:W3CDTF">2016-12-22T15:35:11Z</dcterms:created>
  <dcterms:modified xsi:type="dcterms:W3CDTF">2019-11-08T13:19:45Z</dcterms:modified>
</cp:coreProperties>
</file>

<file path=docProps/thumbnail.jpeg>
</file>